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76" autoAdjust="0"/>
  </p:normalViewPr>
  <p:slideViewPr>
    <p:cSldViewPr snapToGrid="0">
      <p:cViewPr varScale="1">
        <p:scale>
          <a:sx n="108" d="100"/>
          <a:sy n="108" d="100"/>
        </p:scale>
        <p:origin x="65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op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61E160-D443-486A-AE57-104848335EC7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4" name="Plassholder for lysbilde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b-NO"/>
          </a:p>
        </p:txBody>
      </p:sp>
      <p:sp>
        <p:nvSpPr>
          <p:cNvPr id="5" name="Plassholder for nota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AE05EE-9776-41C8-AB31-B196769AFDD6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9877376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lysbil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Plassholder for nota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b-NO" dirty="0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0C3198-6C82-48A7-847E-7975B62F7321}" type="slidenum">
              <a:rPr lang="nb-NO" smtClean="0"/>
              <a:t>3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1626987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7973066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7902724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804433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48931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4519912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8878917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262159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159068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8014820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61412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7314258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D840EB-3062-49BD-B3B7-AA4BDE691E5B}" type="datetimeFigureOut">
              <a:rPr lang="nb-NO" smtClean="0"/>
              <a:t>27.06.2017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1D35C1-A804-4A93-985E-51BD2B72008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1253790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b-NO" dirty="0"/>
              <a:t>5 Verdsettingsformål, hvem verdsetter</a:t>
            </a:r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9241506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dirty="0"/>
              <a:t>5 Verdsettingsformål, hvem verdsetter</a:t>
            </a:r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b-NO" dirty="0"/>
              <a:t>Beskrive – vanlig nå</a:t>
            </a:r>
          </a:p>
          <a:p>
            <a:pPr lvl="1"/>
            <a:r>
              <a:rPr lang="nb-NO" dirty="0"/>
              <a:t>Verdien settes ut fra det markedet </a:t>
            </a:r>
            <a:r>
              <a:rPr lang="nb-NO" i="1" dirty="0"/>
              <a:t>faktisk gir</a:t>
            </a:r>
          </a:p>
          <a:p>
            <a:r>
              <a:rPr lang="nb-NO" dirty="0"/>
              <a:t>Gi råd – vanlig før</a:t>
            </a:r>
          </a:p>
          <a:p>
            <a:pPr lvl="1"/>
            <a:r>
              <a:rPr lang="nb-NO" dirty="0"/>
              <a:t>Verdien ble satt til det takstmannen mente markedet </a:t>
            </a:r>
            <a:r>
              <a:rPr lang="nb-NO" i="1" dirty="0"/>
              <a:t>«burde» gi</a:t>
            </a:r>
          </a:p>
          <a:p>
            <a:pPr lvl="1"/>
            <a:r>
              <a:rPr lang="nb-NO" dirty="0"/>
              <a:t>Relevant ved vurdering av investeringsverdien</a:t>
            </a:r>
          </a:p>
          <a:p>
            <a:r>
              <a:rPr lang="nb-NO" dirty="0"/>
              <a:t>Følge regelverk – typisk juridisk bindende bestemmelser, f.eks.</a:t>
            </a:r>
          </a:p>
          <a:p>
            <a:pPr lvl="1"/>
            <a:r>
              <a:rPr lang="nb-NO" dirty="0"/>
              <a:t>Regnskapsformål</a:t>
            </a:r>
          </a:p>
          <a:p>
            <a:pPr lvl="1"/>
            <a:r>
              <a:rPr lang="nb-NO" dirty="0"/>
              <a:t>Rettslige situasjoner som ekspropriasjon, odel, jordskifte osv.</a:t>
            </a:r>
          </a:p>
        </p:txBody>
      </p:sp>
    </p:spTree>
    <p:extLst>
      <p:ext uri="{BB962C8B-B14F-4D97-AF65-F5344CB8AC3E}">
        <p14:creationId xmlns:p14="http://schemas.microsoft.com/office/powerpoint/2010/main" val="18500258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dirty="0"/>
              <a:t>Formål</a:t>
            </a:r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b-NO" dirty="0"/>
              <a:t>Bare verdien som er vesentlig</a:t>
            </a:r>
          </a:p>
          <a:p>
            <a:pPr lvl="1"/>
            <a:r>
              <a:rPr lang="nb-NO" dirty="0"/>
              <a:t>Dokumentasjonen av verdien kan være kortfattet</a:t>
            </a:r>
          </a:p>
          <a:p>
            <a:r>
              <a:rPr lang="nb-NO" dirty="0"/>
              <a:t>Grunnlag for leserens selvstendige verdsetting (f.eks. ved markedsføring)</a:t>
            </a:r>
          </a:p>
          <a:p>
            <a:pPr lvl="1"/>
            <a:r>
              <a:rPr lang="nb-NO" dirty="0" err="1"/>
              <a:t>Dokumentér</a:t>
            </a:r>
            <a:r>
              <a:rPr lang="nb-NO" dirty="0"/>
              <a:t> grunnlag og metode, slik at leseren selv kan gjøre egne vurderinger</a:t>
            </a:r>
          </a:p>
          <a:p>
            <a:r>
              <a:rPr lang="nb-NO" dirty="0"/>
              <a:t>Etter regelverk, f.eks. i domstolene</a:t>
            </a:r>
          </a:p>
          <a:p>
            <a:pPr lvl="1"/>
            <a:r>
              <a:rPr lang="nb-NO" dirty="0"/>
              <a:t>Dokumenter at regelverket er fulgt på korrekt måte</a:t>
            </a:r>
          </a:p>
        </p:txBody>
      </p:sp>
    </p:spTree>
    <p:extLst>
      <p:ext uri="{BB962C8B-B14F-4D97-AF65-F5344CB8AC3E}">
        <p14:creationId xmlns:p14="http://schemas.microsoft.com/office/powerpoint/2010/main" val="14691176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dirty="0"/>
              <a:t>Hvem verdsetter</a:t>
            </a:r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b-NO" dirty="0"/>
              <a:t>Takstmenn</a:t>
            </a:r>
          </a:p>
          <a:p>
            <a:pPr lvl="1"/>
            <a:r>
              <a:rPr lang="nb-NO" dirty="0"/>
              <a:t>Ofte svært fokusert på fysiske forhold, mindre på «knippet av rettigheter»</a:t>
            </a:r>
          </a:p>
          <a:p>
            <a:pPr lvl="1"/>
            <a:r>
              <a:rPr lang="nb-NO" dirty="0"/>
              <a:t>Kan ha utfordringer med å gå fra fokus på fysisk tilstand til fokus på markedets vurderinger</a:t>
            </a:r>
          </a:p>
          <a:p>
            <a:r>
              <a:rPr lang="nb-NO" dirty="0"/>
              <a:t>Eiendomsmeglere</a:t>
            </a:r>
          </a:p>
          <a:p>
            <a:pPr lvl="1"/>
            <a:r>
              <a:rPr lang="nb-NO" dirty="0"/>
              <a:t>Fokus på marked, ikke fysisk tilstand. Bl.a. begrenset kompetanse på arealmåling</a:t>
            </a:r>
          </a:p>
          <a:p>
            <a:r>
              <a:rPr lang="nb-NO" dirty="0"/>
              <a:t>Økonomer – særlig på næringseiendom</a:t>
            </a:r>
          </a:p>
          <a:p>
            <a:r>
              <a:rPr lang="nb-NO" dirty="0"/>
              <a:t>Myndigheter </a:t>
            </a:r>
          </a:p>
          <a:p>
            <a:pPr lvl="1"/>
            <a:r>
              <a:rPr lang="nb-NO" dirty="0"/>
              <a:t>Eiendomsskatt, ligningsverdi, dokumentavgift osv. Ofte summarisk vurdering</a:t>
            </a:r>
          </a:p>
          <a:p>
            <a:r>
              <a:rPr lang="nb-NO" dirty="0"/>
              <a:t>Domstoler – skade-erstatning, festeavgift, </a:t>
            </a:r>
            <a:r>
              <a:rPr lang="nb-NO"/>
              <a:t>ekspropriasjon osv.</a:t>
            </a:r>
            <a:endParaRPr lang="nb-NO" dirty="0"/>
          </a:p>
          <a:p>
            <a:r>
              <a:rPr lang="nb-NO" dirty="0"/>
              <a:t>Datamaskiner – automatisert verdsetting</a:t>
            </a:r>
          </a:p>
        </p:txBody>
      </p:sp>
    </p:spTree>
    <p:extLst>
      <p:ext uri="{BB962C8B-B14F-4D97-AF65-F5344CB8AC3E}">
        <p14:creationId xmlns:p14="http://schemas.microsoft.com/office/powerpoint/2010/main" val="4232816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202</Words>
  <Application>Microsoft Office PowerPoint</Application>
  <PresentationFormat>Widescreen</PresentationFormat>
  <Paragraphs>29</Paragraphs>
  <Slides>4</Slides>
  <Notes>1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Office-tema</vt:lpstr>
      <vt:lpstr>5 Verdsettingsformål, hvem verdsetter</vt:lpstr>
      <vt:lpstr>5 Verdsettingsformål, hvem verdsetter</vt:lpstr>
      <vt:lpstr>Formål</vt:lpstr>
      <vt:lpstr>Hvem verdsetter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 Sammenligningsmetoden</dc:title>
  <dc:creator>Sølve Bærug</dc:creator>
  <cp:lastModifiedBy>Eli Valheim</cp:lastModifiedBy>
  <cp:revision>6</cp:revision>
  <dcterms:created xsi:type="dcterms:W3CDTF">2017-06-21T06:35:29Z</dcterms:created>
  <dcterms:modified xsi:type="dcterms:W3CDTF">2017-06-27T11:14:36Z</dcterms:modified>
</cp:coreProperties>
</file>

<file path=docProps/thumbnail.jpeg>
</file>