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9"/>
  </p:notesMasterIdLst>
  <p:sldIdLst>
    <p:sldId id="256" r:id="rId2"/>
    <p:sldId id="257" r:id="rId3"/>
    <p:sldId id="258" r:id="rId4"/>
    <p:sldId id="259" r:id="rId5"/>
    <p:sldId id="260" r:id="rId6"/>
    <p:sldId id="261" r:id="rId7"/>
    <p:sldId id="262" r:id="rId8"/>
  </p:sldIdLst>
  <p:sldSz cx="12192000" cy="6858000"/>
  <p:notesSz cx="6858000" cy="9144000"/>
  <p:defaultTextStyle>
    <a:defPPr>
      <a:defRPr lang="nb-N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987" autoAdjust="0"/>
    <p:restoredTop sz="94676" autoAdjust="0"/>
  </p:normalViewPr>
  <p:slideViewPr>
    <p:cSldViewPr snapToGrid="0">
      <p:cViewPr varScale="1">
        <p:scale>
          <a:sx n="74" d="100"/>
          <a:sy n="74" d="100"/>
        </p:scale>
        <p:origin x="60" y="8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Plassholder for top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b-NO"/>
          </a:p>
        </p:txBody>
      </p:sp>
      <p:sp>
        <p:nvSpPr>
          <p:cNvPr id="3" name="Plassholder for dato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761E160-D443-486A-AE57-104848335EC7}" type="datetimeFigureOut">
              <a:rPr lang="nb-NO" smtClean="0"/>
              <a:t>21.06.2017</a:t>
            </a:fld>
            <a:endParaRPr lang="nb-NO"/>
          </a:p>
        </p:txBody>
      </p:sp>
      <p:sp>
        <p:nvSpPr>
          <p:cNvPr id="4" name="Plassholder for lysbilde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b-NO"/>
          </a:p>
        </p:txBody>
      </p:sp>
      <p:sp>
        <p:nvSpPr>
          <p:cNvPr id="5" name="Plassholder for notat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b-NO" smtClean="0"/>
              <a:t>Klikk for å redigere tekststiler i malen</a:t>
            </a:r>
          </a:p>
          <a:p>
            <a:pPr lvl="1"/>
            <a:r>
              <a:rPr lang="nb-NO" smtClean="0"/>
              <a:t>Andre nivå</a:t>
            </a:r>
          </a:p>
          <a:p>
            <a:pPr lvl="2"/>
            <a:r>
              <a:rPr lang="nb-NO" smtClean="0"/>
              <a:t>Tredje nivå</a:t>
            </a:r>
          </a:p>
          <a:p>
            <a:pPr lvl="3"/>
            <a:r>
              <a:rPr lang="nb-NO" smtClean="0"/>
              <a:t>Fjerde nivå</a:t>
            </a:r>
          </a:p>
          <a:p>
            <a:pPr lvl="4"/>
            <a:r>
              <a:rPr lang="nb-NO" smtClean="0"/>
              <a:t>Femte nivå</a:t>
            </a:r>
            <a:endParaRPr lang="nb-NO"/>
          </a:p>
        </p:txBody>
      </p:sp>
      <p:sp>
        <p:nvSpPr>
          <p:cNvPr id="6" name="Plassholder for bunn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b-NO"/>
          </a:p>
        </p:txBody>
      </p:sp>
      <p:sp>
        <p:nvSpPr>
          <p:cNvPr id="7" name="Plassholder for lysbilde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AAE05EE-9776-41C8-AB31-B196769AFDD6}" type="slidenum">
              <a:rPr lang="nb-NO" smtClean="0"/>
              <a:t>‹#›</a:t>
            </a:fld>
            <a:endParaRPr lang="nb-NO"/>
          </a:p>
        </p:txBody>
      </p:sp>
    </p:spTree>
    <p:extLst>
      <p:ext uri="{BB962C8B-B14F-4D97-AF65-F5344CB8AC3E}">
        <p14:creationId xmlns:p14="http://schemas.microsoft.com/office/powerpoint/2010/main" val="298773762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lassholder for lysbilde 1"/>
          <p:cNvSpPr>
            <a:spLocks noGrp="1" noRot="1" noChangeAspect="1"/>
          </p:cNvSpPr>
          <p:nvPr>
            <p:ph type="sldImg"/>
          </p:nvPr>
        </p:nvSpPr>
        <p:spPr/>
      </p:sp>
      <p:sp>
        <p:nvSpPr>
          <p:cNvPr id="3" name="Plassholder for notater 2"/>
          <p:cNvSpPr>
            <a:spLocks noGrp="1"/>
          </p:cNvSpPr>
          <p:nvPr>
            <p:ph type="body" idx="1"/>
          </p:nvPr>
        </p:nvSpPr>
        <p:spPr/>
        <p:txBody>
          <a:bodyPr/>
          <a:lstStyle/>
          <a:p>
            <a:r>
              <a:rPr lang="nb-NO" dirty="0" smtClean="0"/>
              <a:t>Vi mangler et godt norsk ord</a:t>
            </a:r>
            <a:r>
              <a:rPr lang="nb-NO" baseline="0" dirty="0" smtClean="0"/>
              <a:t> </a:t>
            </a:r>
            <a:r>
              <a:rPr lang="nb-NO" dirty="0" smtClean="0"/>
              <a:t>for «survey»</a:t>
            </a:r>
            <a:r>
              <a:rPr lang="nb-NO" baseline="0" dirty="0" smtClean="0"/>
              <a:t>.</a:t>
            </a:r>
            <a:endParaRPr lang="nb-NO" dirty="0"/>
          </a:p>
        </p:txBody>
      </p:sp>
      <p:sp>
        <p:nvSpPr>
          <p:cNvPr id="4" name="Plassholder for lysbildenummer 3"/>
          <p:cNvSpPr>
            <a:spLocks noGrp="1"/>
          </p:cNvSpPr>
          <p:nvPr>
            <p:ph type="sldNum" sz="quarter" idx="10"/>
          </p:nvPr>
        </p:nvSpPr>
        <p:spPr/>
        <p:txBody>
          <a:bodyPr/>
          <a:lstStyle/>
          <a:p>
            <a:fld id="{5D0C3198-6C82-48A7-847E-7975B62F7321}" type="slidenum">
              <a:rPr lang="nb-NO" smtClean="0"/>
              <a:t>2</a:t>
            </a:fld>
            <a:endParaRPr lang="nb-NO"/>
          </a:p>
        </p:txBody>
      </p:sp>
    </p:spTree>
    <p:extLst>
      <p:ext uri="{BB962C8B-B14F-4D97-AF65-F5344CB8AC3E}">
        <p14:creationId xmlns:p14="http://schemas.microsoft.com/office/powerpoint/2010/main" val="407744759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lassholder for lysbilde 1"/>
          <p:cNvSpPr>
            <a:spLocks noGrp="1" noRot="1" noChangeAspect="1"/>
          </p:cNvSpPr>
          <p:nvPr>
            <p:ph type="sldImg"/>
          </p:nvPr>
        </p:nvSpPr>
        <p:spPr/>
      </p:sp>
      <p:sp>
        <p:nvSpPr>
          <p:cNvPr id="3" name="Plassholder for notater 2"/>
          <p:cNvSpPr>
            <a:spLocks noGrp="1"/>
          </p:cNvSpPr>
          <p:nvPr>
            <p:ph type="body" idx="1"/>
          </p:nvPr>
        </p:nvSpPr>
        <p:spPr/>
        <p:txBody>
          <a:bodyPr/>
          <a:lstStyle/>
          <a:p>
            <a:r>
              <a:rPr lang="nb-NO" dirty="0" smtClean="0"/>
              <a:t>Viktig å</a:t>
            </a:r>
            <a:r>
              <a:rPr lang="nb-NO" baseline="0" dirty="0" smtClean="0"/>
              <a:t> være presis, ellers er det ikke samsvar mellom verdivurderingen og eiendomsobjektet.</a:t>
            </a:r>
            <a:endParaRPr lang="nb-NO" dirty="0"/>
          </a:p>
        </p:txBody>
      </p:sp>
      <p:sp>
        <p:nvSpPr>
          <p:cNvPr id="4" name="Plassholder for lysbildenummer 3"/>
          <p:cNvSpPr>
            <a:spLocks noGrp="1"/>
          </p:cNvSpPr>
          <p:nvPr>
            <p:ph type="sldNum" sz="quarter" idx="10"/>
          </p:nvPr>
        </p:nvSpPr>
        <p:spPr/>
        <p:txBody>
          <a:bodyPr/>
          <a:lstStyle/>
          <a:p>
            <a:fld id="{5D0C3198-6C82-48A7-847E-7975B62F7321}" type="slidenum">
              <a:rPr lang="nb-NO" smtClean="0"/>
              <a:t>5</a:t>
            </a:fld>
            <a:endParaRPr lang="nb-NO"/>
          </a:p>
        </p:txBody>
      </p:sp>
    </p:spTree>
    <p:extLst>
      <p:ext uri="{BB962C8B-B14F-4D97-AF65-F5344CB8AC3E}">
        <p14:creationId xmlns:p14="http://schemas.microsoft.com/office/powerpoint/2010/main" val="111516238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lassholder for lysbilde 1"/>
          <p:cNvSpPr>
            <a:spLocks noGrp="1" noRot="1" noChangeAspect="1"/>
          </p:cNvSpPr>
          <p:nvPr>
            <p:ph type="sldImg"/>
          </p:nvPr>
        </p:nvSpPr>
        <p:spPr/>
      </p:sp>
      <p:sp>
        <p:nvSpPr>
          <p:cNvPr id="3" name="Plassholder for notater 2"/>
          <p:cNvSpPr>
            <a:spLocks noGrp="1"/>
          </p:cNvSpPr>
          <p:nvPr>
            <p:ph type="body" idx="1"/>
          </p:nvPr>
        </p:nvSpPr>
        <p:spPr/>
        <p:txBody>
          <a:bodyPr/>
          <a:lstStyle/>
          <a:p>
            <a:r>
              <a:rPr lang="nb-NO" dirty="0" smtClean="0"/>
              <a:t>Spesielle forutsetninger – som avviker fra det som</a:t>
            </a:r>
            <a:r>
              <a:rPr lang="nb-NO" baseline="0" dirty="0" smtClean="0"/>
              <a:t> var </a:t>
            </a:r>
            <a:r>
              <a:rPr lang="nb-NO" b="1" baseline="0" dirty="0" smtClean="0"/>
              <a:t>rimelig å anta </a:t>
            </a:r>
            <a:r>
              <a:rPr lang="nb-NO" baseline="0" dirty="0" smtClean="0"/>
              <a:t>var </a:t>
            </a:r>
            <a:r>
              <a:rPr lang="nb-NO" b="1" baseline="0" dirty="0" smtClean="0"/>
              <a:t>den faktiske situasjonen på verditidspunktet</a:t>
            </a:r>
            <a:r>
              <a:rPr lang="nb-NO" dirty="0" smtClean="0"/>
              <a:t>, f.eks. at verdien</a:t>
            </a:r>
            <a:r>
              <a:rPr lang="nb-NO" baseline="0" dirty="0" smtClean="0"/>
              <a:t> er forutsatt at visse tillatelser blir gitt, at bygget ferdigstilles som angitt osv.</a:t>
            </a:r>
            <a:endParaRPr lang="nb-NO" dirty="0"/>
          </a:p>
        </p:txBody>
      </p:sp>
      <p:sp>
        <p:nvSpPr>
          <p:cNvPr id="4" name="Plassholder for lysbildenummer 3"/>
          <p:cNvSpPr>
            <a:spLocks noGrp="1"/>
          </p:cNvSpPr>
          <p:nvPr>
            <p:ph type="sldNum" sz="quarter" idx="10"/>
          </p:nvPr>
        </p:nvSpPr>
        <p:spPr/>
        <p:txBody>
          <a:bodyPr/>
          <a:lstStyle/>
          <a:p>
            <a:fld id="{5D0C3198-6C82-48A7-847E-7975B62F7321}" type="slidenum">
              <a:rPr lang="nb-NO" smtClean="0"/>
              <a:t>6</a:t>
            </a:fld>
            <a:endParaRPr lang="nb-NO"/>
          </a:p>
        </p:txBody>
      </p:sp>
    </p:spTree>
    <p:extLst>
      <p:ext uri="{BB962C8B-B14F-4D97-AF65-F5344CB8AC3E}">
        <p14:creationId xmlns:p14="http://schemas.microsoft.com/office/powerpoint/2010/main" val="330323920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lassholder for lysbilde 1"/>
          <p:cNvSpPr>
            <a:spLocks noGrp="1" noRot="1" noChangeAspect="1"/>
          </p:cNvSpPr>
          <p:nvPr>
            <p:ph type="sldImg"/>
          </p:nvPr>
        </p:nvSpPr>
        <p:spPr/>
      </p:sp>
      <p:sp>
        <p:nvSpPr>
          <p:cNvPr id="3" name="Plassholder for notater 2"/>
          <p:cNvSpPr>
            <a:spLocks noGrp="1"/>
          </p:cNvSpPr>
          <p:nvPr>
            <p:ph type="body" idx="1"/>
          </p:nvPr>
        </p:nvSpPr>
        <p:spPr/>
        <p:txBody>
          <a:bodyPr/>
          <a:lstStyle/>
          <a:p>
            <a:r>
              <a:rPr lang="nb-NO" dirty="0" smtClean="0"/>
              <a:t>Framgangsmåte</a:t>
            </a:r>
            <a:r>
              <a:rPr lang="nb-NO" baseline="0" dirty="0" smtClean="0"/>
              <a:t> og data er punktet der de norske rapportene er svakest. Det mangler svært ofte både data (typisk hvilke sammenlignbare salg verdien er vurdert ut fra) og hvilken metode man har brukt for å komme fra dataene til den endelige verdivurderingen.</a:t>
            </a:r>
            <a:endParaRPr lang="nb-NO" dirty="0"/>
          </a:p>
        </p:txBody>
      </p:sp>
      <p:sp>
        <p:nvSpPr>
          <p:cNvPr id="4" name="Plassholder for lysbildenummer 3"/>
          <p:cNvSpPr>
            <a:spLocks noGrp="1"/>
          </p:cNvSpPr>
          <p:nvPr>
            <p:ph type="sldNum" sz="quarter" idx="10"/>
          </p:nvPr>
        </p:nvSpPr>
        <p:spPr/>
        <p:txBody>
          <a:bodyPr/>
          <a:lstStyle/>
          <a:p>
            <a:fld id="{5D0C3198-6C82-48A7-847E-7975B62F7321}" type="slidenum">
              <a:rPr lang="nb-NO" smtClean="0"/>
              <a:t>7</a:t>
            </a:fld>
            <a:endParaRPr lang="nb-NO"/>
          </a:p>
        </p:txBody>
      </p:sp>
    </p:spTree>
    <p:extLst>
      <p:ext uri="{BB962C8B-B14F-4D97-AF65-F5344CB8AC3E}">
        <p14:creationId xmlns:p14="http://schemas.microsoft.com/office/powerpoint/2010/main" val="64707652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tellysbilde">
    <p:spTree>
      <p:nvGrpSpPr>
        <p:cNvPr id="1" name=""/>
        <p:cNvGrpSpPr/>
        <p:nvPr/>
      </p:nvGrpSpPr>
      <p:grpSpPr>
        <a:xfrm>
          <a:off x="0" y="0"/>
          <a:ext cx="0" cy="0"/>
          <a:chOff x="0" y="0"/>
          <a:chExt cx="0" cy="0"/>
        </a:xfrm>
      </p:grpSpPr>
      <p:sp>
        <p:nvSpPr>
          <p:cNvPr id="2" name="Tittel 1"/>
          <p:cNvSpPr>
            <a:spLocks noGrp="1"/>
          </p:cNvSpPr>
          <p:nvPr>
            <p:ph type="ctrTitle"/>
          </p:nvPr>
        </p:nvSpPr>
        <p:spPr>
          <a:xfrm>
            <a:off x="1524000" y="1122363"/>
            <a:ext cx="9144000" cy="2387600"/>
          </a:xfrm>
        </p:spPr>
        <p:txBody>
          <a:bodyPr anchor="b"/>
          <a:lstStyle>
            <a:lvl1pPr algn="ctr">
              <a:defRPr sz="6000"/>
            </a:lvl1pPr>
          </a:lstStyle>
          <a:p>
            <a:r>
              <a:rPr lang="nb-NO" smtClean="0"/>
              <a:t>Klikk for å redigere tittelstil</a:t>
            </a:r>
            <a:endParaRPr lang="nb-NO"/>
          </a:p>
        </p:txBody>
      </p:sp>
      <p:sp>
        <p:nvSpPr>
          <p:cNvPr id="3" name="Undertit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b-NO" smtClean="0"/>
              <a:t>Klikk for å redigere undertittelstil i malen</a:t>
            </a:r>
            <a:endParaRPr lang="nb-NO"/>
          </a:p>
        </p:txBody>
      </p:sp>
      <p:sp>
        <p:nvSpPr>
          <p:cNvPr id="4" name="Plassholder for dato 3"/>
          <p:cNvSpPr>
            <a:spLocks noGrp="1"/>
          </p:cNvSpPr>
          <p:nvPr>
            <p:ph type="dt" sz="half" idx="10"/>
          </p:nvPr>
        </p:nvSpPr>
        <p:spPr/>
        <p:txBody>
          <a:bodyPr/>
          <a:lstStyle/>
          <a:p>
            <a:fld id="{8DD840EB-3062-49BD-B3B7-AA4BDE691E5B}" type="datetimeFigureOut">
              <a:rPr lang="nb-NO" smtClean="0"/>
              <a:t>21.06.2017</a:t>
            </a:fld>
            <a:endParaRPr lang="nb-NO"/>
          </a:p>
        </p:txBody>
      </p:sp>
      <p:sp>
        <p:nvSpPr>
          <p:cNvPr id="5" name="Plassholder for bunntekst 4"/>
          <p:cNvSpPr>
            <a:spLocks noGrp="1"/>
          </p:cNvSpPr>
          <p:nvPr>
            <p:ph type="ftr" sz="quarter" idx="11"/>
          </p:nvPr>
        </p:nvSpPr>
        <p:spPr/>
        <p:txBody>
          <a:bodyPr/>
          <a:lstStyle/>
          <a:p>
            <a:endParaRPr lang="nb-NO"/>
          </a:p>
        </p:txBody>
      </p:sp>
      <p:sp>
        <p:nvSpPr>
          <p:cNvPr id="6" name="Plassholder for lysbildenummer 5"/>
          <p:cNvSpPr>
            <a:spLocks noGrp="1"/>
          </p:cNvSpPr>
          <p:nvPr>
            <p:ph type="sldNum" sz="quarter" idx="12"/>
          </p:nvPr>
        </p:nvSpPr>
        <p:spPr/>
        <p:txBody>
          <a:bodyPr/>
          <a:lstStyle/>
          <a:p>
            <a:fld id="{0C1D35C1-A804-4A93-985E-51BD2B720080}" type="slidenum">
              <a:rPr lang="nb-NO" smtClean="0"/>
              <a:t>‹#›</a:t>
            </a:fld>
            <a:endParaRPr lang="nb-NO"/>
          </a:p>
        </p:txBody>
      </p:sp>
    </p:spTree>
    <p:extLst>
      <p:ext uri="{BB962C8B-B14F-4D97-AF65-F5344CB8AC3E}">
        <p14:creationId xmlns:p14="http://schemas.microsoft.com/office/powerpoint/2010/main" val="279730669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Loddrett tekst">
    <p:spTree>
      <p:nvGrpSpPr>
        <p:cNvPr id="1" name=""/>
        <p:cNvGrpSpPr/>
        <p:nvPr/>
      </p:nvGrpSpPr>
      <p:grpSpPr>
        <a:xfrm>
          <a:off x="0" y="0"/>
          <a:ext cx="0" cy="0"/>
          <a:chOff x="0" y="0"/>
          <a:chExt cx="0" cy="0"/>
        </a:xfrm>
      </p:grpSpPr>
      <p:sp>
        <p:nvSpPr>
          <p:cNvPr id="2" name="Tittel 1"/>
          <p:cNvSpPr>
            <a:spLocks noGrp="1"/>
          </p:cNvSpPr>
          <p:nvPr>
            <p:ph type="title"/>
          </p:nvPr>
        </p:nvSpPr>
        <p:spPr/>
        <p:txBody>
          <a:bodyPr/>
          <a:lstStyle/>
          <a:p>
            <a:r>
              <a:rPr lang="nb-NO" smtClean="0"/>
              <a:t>Klikk for å redigere tittelstil</a:t>
            </a:r>
            <a:endParaRPr lang="nb-NO"/>
          </a:p>
        </p:txBody>
      </p:sp>
      <p:sp>
        <p:nvSpPr>
          <p:cNvPr id="3" name="Plassholder for loddrett tekst 2"/>
          <p:cNvSpPr>
            <a:spLocks noGrp="1"/>
          </p:cNvSpPr>
          <p:nvPr>
            <p:ph type="body" orient="vert" idx="1"/>
          </p:nvPr>
        </p:nvSpPr>
        <p:spPr/>
        <p:txBody>
          <a:bodyPr vert="eaVert"/>
          <a:lstStyle/>
          <a:p>
            <a:pPr lvl="0"/>
            <a:r>
              <a:rPr lang="nb-NO" smtClean="0"/>
              <a:t>Klikk for å redigere tekststiler i malen</a:t>
            </a:r>
          </a:p>
          <a:p>
            <a:pPr lvl="1"/>
            <a:r>
              <a:rPr lang="nb-NO" smtClean="0"/>
              <a:t>Andre nivå</a:t>
            </a:r>
          </a:p>
          <a:p>
            <a:pPr lvl="2"/>
            <a:r>
              <a:rPr lang="nb-NO" smtClean="0"/>
              <a:t>Tredje nivå</a:t>
            </a:r>
          </a:p>
          <a:p>
            <a:pPr lvl="3"/>
            <a:r>
              <a:rPr lang="nb-NO" smtClean="0"/>
              <a:t>Fjerde nivå</a:t>
            </a:r>
          </a:p>
          <a:p>
            <a:pPr lvl="4"/>
            <a:r>
              <a:rPr lang="nb-NO" smtClean="0"/>
              <a:t>Femte nivå</a:t>
            </a:r>
            <a:endParaRPr lang="nb-NO"/>
          </a:p>
        </p:txBody>
      </p:sp>
      <p:sp>
        <p:nvSpPr>
          <p:cNvPr id="4" name="Plassholder for dato 3"/>
          <p:cNvSpPr>
            <a:spLocks noGrp="1"/>
          </p:cNvSpPr>
          <p:nvPr>
            <p:ph type="dt" sz="half" idx="10"/>
          </p:nvPr>
        </p:nvSpPr>
        <p:spPr/>
        <p:txBody>
          <a:bodyPr/>
          <a:lstStyle/>
          <a:p>
            <a:fld id="{8DD840EB-3062-49BD-B3B7-AA4BDE691E5B}" type="datetimeFigureOut">
              <a:rPr lang="nb-NO" smtClean="0"/>
              <a:t>21.06.2017</a:t>
            </a:fld>
            <a:endParaRPr lang="nb-NO"/>
          </a:p>
        </p:txBody>
      </p:sp>
      <p:sp>
        <p:nvSpPr>
          <p:cNvPr id="5" name="Plassholder for bunntekst 4"/>
          <p:cNvSpPr>
            <a:spLocks noGrp="1"/>
          </p:cNvSpPr>
          <p:nvPr>
            <p:ph type="ftr" sz="quarter" idx="11"/>
          </p:nvPr>
        </p:nvSpPr>
        <p:spPr/>
        <p:txBody>
          <a:bodyPr/>
          <a:lstStyle/>
          <a:p>
            <a:endParaRPr lang="nb-NO"/>
          </a:p>
        </p:txBody>
      </p:sp>
      <p:sp>
        <p:nvSpPr>
          <p:cNvPr id="6" name="Plassholder for lysbildenummer 5"/>
          <p:cNvSpPr>
            <a:spLocks noGrp="1"/>
          </p:cNvSpPr>
          <p:nvPr>
            <p:ph type="sldNum" sz="quarter" idx="12"/>
          </p:nvPr>
        </p:nvSpPr>
        <p:spPr/>
        <p:txBody>
          <a:bodyPr/>
          <a:lstStyle/>
          <a:p>
            <a:fld id="{0C1D35C1-A804-4A93-985E-51BD2B720080}" type="slidenum">
              <a:rPr lang="nb-NO" smtClean="0"/>
              <a:t>‹#›</a:t>
            </a:fld>
            <a:endParaRPr lang="nb-NO"/>
          </a:p>
        </p:txBody>
      </p:sp>
    </p:spTree>
    <p:extLst>
      <p:ext uri="{BB962C8B-B14F-4D97-AF65-F5344CB8AC3E}">
        <p14:creationId xmlns:p14="http://schemas.microsoft.com/office/powerpoint/2010/main" val="7902724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Loddrett tittel og tekst">
    <p:spTree>
      <p:nvGrpSpPr>
        <p:cNvPr id="1" name=""/>
        <p:cNvGrpSpPr/>
        <p:nvPr/>
      </p:nvGrpSpPr>
      <p:grpSpPr>
        <a:xfrm>
          <a:off x="0" y="0"/>
          <a:ext cx="0" cy="0"/>
          <a:chOff x="0" y="0"/>
          <a:chExt cx="0" cy="0"/>
        </a:xfrm>
      </p:grpSpPr>
      <p:sp>
        <p:nvSpPr>
          <p:cNvPr id="2" name="Loddrett tittel 1"/>
          <p:cNvSpPr>
            <a:spLocks noGrp="1"/>
          </p:cNvSpPr>
          <p:nvPr>
            <p:ph type="title" orient="vert"/>
          </p:nvPr>
        </p:nvSpPr>
        <p:spPr>
          <a:xfrm>
            <a:off x="8724900" y="365125"/>
            <a:ext cx="2628900" cy="5811838"/>
          </a:xfrm>
        </p:spPr>
        <p:txBody>
          <a:bodyPr vert="eaVert"/>
          <a:lstStyle/>
          <a:p>
            <a:r>
              <a:rPr lang="nb-NO" smtClean="0"/>
              <a:t>Klikk for å redigere tittelstil</a:t>
            </a:r>
            <a:endParaRPr lang="nb-NO"/>
          </a:p>
        </p:txBody>
      </p:sp>
      <p:sp>
        <p:nvSpPr>
          <p:cNvPr id="3" name="Plassholder for loddrett tekst 2"/>
          <p:cNvSpPr>
            <a:spLocks noGrp="1"/>
          </p:cNvSpPr>
          <p:nvPr>
            <p:ph type="body" orient="vert" idx="1"/>
          </p:nvPr>
        </p:nvSpPr>
        <p:spPr>
          <a:xfrm>
            <a:off x="838200" y="365125"/>
            <a:ext cx="7734300" cy="5811838"/>
          </a:xfrm>
        </p:spPr>
        <p:txBody>
          <a:bodyPr vert="eaVert"/>
          <a:lstStyle/>
          <a:p>
            <a:pPr lvl="0"/>
            <a:r>
              <a:rPr lang="nb-NO" smtClean="0"/>
              <a:t>Klikk for å redigere tekststiler i malen</a:t>
            </a:r>
          </a:p>
          <a:p>
            <a:pPr lvl="1"/>
            <a:r>
              <a:rPr lang="nb-NO" smtClean="0"/>
              <a:t>Andre nivå</a:t>
            </a:r>
          </a:p>
          <a:p>
            <a:pPr lvl="2"/>
            <a:r>
              <a:rPr lang="nb-NO" smtClean="0"/>
              <a:t>Tredje nivå</a:t>
            </a:r>
          </a:p>
          <a:p>
            <a:pPr lvl="3"/>
            <a:r>
              <a:rPr lang="nb-NO" smtClean="0"/>
              <a:t>Fjerde nivå</a:t>
            </a:r>
          </a:p>
          <a:p>
            <a:pPr lvl="4"/>
            <a:r>
              <a:rPr lang="nb-NO" smtClean="0"/>
              <a:t>Femte nivå</a:t>
            </a:r>
            <a:endParaRPr lang="nb-NO"/>
          </a:p>
        </p:txBody>
      </p:sp>
      <p:sp>
        <p:nvSpPr>
          <p:cNvPr id="4" name="Plassholder for dato 3"/>
          <p:cNvSpPr>
            <a:spLocks noGrp="1"/>
          </p:cNvSpPr>
          <p:nvPr>
            <p:ph type="dt" sz="half" idx="10"/>
          </p:nvPr>
        </p:nvSpPr>
        <p:spPr/>
        <p:txBody>
          <a:bodyPr/>
          <a:lstStyle/>
          <a:p>
            <a:fld id="{8DD840EB-3062-49BD-B3B7-AA4BDE691E5B}" type="datetimeFigureOut">
              <a:rPr lang="nb-NO" smtClean="0"/>
              <a:t>21.06.2017</a:t>
            </a:fld>
            <a:endParaRPr lang="nb-NO"/>
          </a:p>
        </p:txBody>
      </p:sp>
      <p:sp>
        <p:nvSpPr>
          <p:cNvPr id="5" name="Plassholder for bunntekst 4"/>
          <p:cNvSpPr>
            <a:spLocks noGrp="1"/>
          </p:cNvSpPr>
          <p:nvPr>
            <p:ph type="ftr" sz="quarter" idx="11"/>
          </p:nvPr>
        </p:nvSpPr>
        <p:spPr/>
        <p:txBody>
          <a:bodyPr/>
          <a:lstStyle/>
          <a:p>
            <a:endParaRPr lang="nb-NO"/>
          </a:p>
        </p:txBody>
      </p:sp>
      <p:sp>
        <p:nvSpPr>
          <p:cNvPr id="6" name="Plassholder for lysbildenummer 5"/>
          <p:cNvSpPr>
            <a:spLocks noGrp="1"/>
          </p:cNvSpPr>
          <p:nvPr>
            <p:ph type="sldNum" sz="quarter" idx="12"/>
          </p:nvPr>
        </p:nvSpPr>
        <p:spPr/>
        <p:txBody>
          <a:bodyPr/>
          <a:lstStyle/>
          <a:p>
            <a:fld id="{0C1D35C1-A804-4A93-985E-51BD2B720080}" type="slidenum">
              <a:rPr lang="nb-NO" smtClean="0"/>
              <a:t>‹#›</a:t>
            </a:fld>
            <a:endParaRPr lang="nb-NO"/>
          </a:p>
        </p:txBody>
      </p:sp>
    </p:spTree>
    <p:extLst>
      <p:ext uri="{BB962C8B-B14F-4D97-AF65-F5344CB8AC3E}">
        <p14:creationId xmlns:p14="http://schemas.microsoft.com/office/powerpoint/2010/main" val="8044337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tel og innhold">
    <p:spTree>
      <p:nvGrpSpPr>
        <p:cNvPr id="1" name=""/>
        <p:cNvGrpSpPr/>
        <p:nvPr/>
      </p:nvGrpSpPr>
      <p:grpSpPr>
        <a:xfrm>
          <a:off x="0" y="0"/>
          <a:ext cx="0" cy="0"/>
          <a:chOff x="0" y="0"/>
          <a:chExt cx="0" cy="0"/>
        </a:xfrm>
      </p:grpSpPr>
      <p:sp>
        <p:nvSpPr>
          <p:cNvPr id="2" name="Tittel 1"/>
          <p:cNvSpPr>
            <a:spLocks noGrp="1"/>
          </p:cNvSpPr>
          <p:nvPr>
            <p:ph type="title"/>
          </p:nvPr>
        </p:nvSpPr>
        <p:spPr/>
        <p:txBody>
          <a:bodyPr/>
          <a:lstStyle/>
          <a:p>
            <a:r>
              <a:rPr lang="nb-NO" smtClean="0"/>
              <a:t>Klikk for å redigere tittelstil</a:t>
            </a:r>
            <a:endParaRPr lang="nb-NO"/>
          </a:p>
        </p:txBody>
      </p:sp>
      <p:sp>
        <p:nvSpPr>
          <p:cNvPr id="3" name="Plassholder for innhold 2"/>
          <p:cNvSpPr>
            <a:spLocks noGrp="1"/>
          </p:cNvSpPr>
          <p:nvPr>
            <p:ph idx="1"/>
          </p:nvPr>
        </p:nvSpPr>
        <p:spPr/>
        <p:txBody>
          <a:bodyPr/>
          <a:lstStyle/>
          <a:p>
            <a:pPr lvl="0"/>
            <a:r>
              <a:rPr lang="nb-NO" smtClean="0"/>
              <a:t>Klikk for å redigere tekststiler i malen</a:t>
            </a:r>
          </a:p>
          <a:p>
            <a:pPr lvl="1"/>
            <a:r>
              <a:rPr lang="nb-NO" smtClean="0"/>
              <a:t>Andre nivå</a:t>
            </a:r>
          </a:p>
          <a:p>
            <a:pPr lvl="2"/>
            <a:r>
              <a:rPr lang="nb-NO" smtClean="0"/>
              <a:t>Tredje nivå</a:t>
            </a:r>
          </a:p>
          <a:p>
            <a:pPr lvl="3"/>
            <a:r>
              <a:rPr lang="nb-NO" smtClean="0"/>
              <a:t>Fjerde nivå</a:t>
            </a:r>
          </a:p>
          <a:p>
            <a:pPr lvl="4"/>
            <a:r>
              <a:rPr lang="nb-NO" smtClean="0"/>
              <a:t>Femte nivå</a:t>
            </a:r>
            <a:endParaRPr lang="nb-NO"/>
          </a:p>
        </p:txBody>
      </p:sp>
      <p:sp>
        <p:nvSpPr>
          <p:cNvPr id="4" name="Plassholder for dato 3"/>
          <p:cNvSpPr>
            <a:spLocks noGrp="1"/>
          </p:cNvSpPr>
          <p:nvPr>
            <p:ph type="dt" sz="half" idx="10"/>
          </p:nvPr>
        </p:nvSpPr>
        <p:spPr/>
        <p:txBody>
          <a:bodyPr/>
          <a:lstStyle/>
          <a:p>
            <a:fld id="{8DD840EB-3062-49BD-B3B7-AA4BDE691E5B}" type="datetimeFigureOut">
              <a:rPr lang="nb-NO" smtClean="0"/>
              <a:t>21.06.2017</a:t>
            </a:fld>
            <a:endParaRPr lang="nb-NO"/>
          </a:p>
        </p:txBody>
      </p:sp>
      <p:sp>
        <p:nvSpPr>
          <p:cNvPr id="5" name="Plassholder for bunntekst 4"/>
          <p:cNvSpPr>
            <a:spLocks noGrp="1"/>
          </p:cNvSpPr>
          <p:nvPr>
            <p:ph type="ftr" sz="quarter" idx="11"/>
          </p:nvPr>
        </p:nvSpPr>
        <p:spPr/>
        <p:txBody>
          <a:bodyPr/>
          <a:lstStyle/>
          <a:p>
            <a:endParaRPr lang="nb-NO"/>
          </a:p>
        </p:txBody>
      </p:sp>
      <p:sp>
        <p:nvSpPr>
          <p:cNvPr id="6" name="Plassholder for lysbildenummer 5"/>
          <p:cNvSpPr>
            <a:spLocks noGrp="1"/>
          </p:cNvSpPr>
          <p:nvPr>
            <p:ph type="sldNum" sz="quarter" idx="12"/>
          </p:nvPr>
        </p:nvSpPr>
        <p:spPr/>
        <p:txBody>
          <a:bodyPr/>
          <a:lstStyle/>
          <a:p>
            <a:fld id="{0C1D35C1-A804-4A93-985E-51BD2B720080}" type="slidenum">
              <a:rPr lang="nb-NO" smtClean="0"/>
              <a:t>‹#›</a:t>
            </a:fld>
            <a:endParaRPr lang="nb-NO"/>
          </a:p>
        </p:txBody>
      </p:sp>
    </p:spTree>
    <p:extLst>
      <p:ext uri="{BB962C8B-B14F-4D97-AF65-F5344CB8AC3E}">
        <p14:creationId xmlns:p14="http://schemas.microsoft.com/office/powerpoint/2010/main" val="12489314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Deloverskrift">
    <p:spTree>
      <p:nvGrpSpPr>
        <p:cNvPr id="1" name=""/>
        <p:cNvGrpSpPr/>
        <p:nvPr/>
      </p:nvGrpSpPr>
      <p:grpSpPr>
        <a:xfrm>
          <a:off x="0" y="0"/>
          <a:ext cx="0" cy="0"/>
          <a:chOff x="0" y="0"/>
          <a:chExt cx="0" cy="0"/>
        </a:xfrm>
      </p:grpSpPr>
      <p:sp>
        <p:nvSpPr>
          <p:cNvPr id="2" name="Tittel 1"/>
          <p:cNvSpPr>
            <a:spLocks noGrp="1"/>
          </p:cNvSpPr>
          <p:nvPr>
            <p:ph type="title"/>
          </p:nvPr>
        </p:nvSpPr>
        <p:spPr>
          <a:xfrm>
            <a:off x="831850" y="1709738"/>
            <a:ext cx="10515600" cy="2852737"/>
          </a:xfrm>
        </p:spPr>
        <p:txBody>
          <a:bodyPr anchor="b"/>
          <a:lstStyle>
            <a:lvl1pPr>
              <a:defRPr sz="6000"/>
            </a:lvl1pPr>
          </a:lstStyle>
          <a:p>
            <a:r>
              <a:rPr lang="nb-NO" smtClean="0"/>
              <a:t>Klikk for å redigere tittelstil</a:t>
            </a:r>
            <a:endParaRPr lang="nb-NO"/>
          </a:p>
        </p:txBody>
      </p:sp>
      <p:sp>
        <p:nvSpPr>
          <p:cNvPr id="3" name="Plassholder f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b-NO" smtClean="0"/>
              <a:t>Klikk for å redigere tekststiler i malen</a:t>
            </a:r>
          </a:p>
        </p:txBody>
      </p:sp>
      <p:sp>
        <p:nvSpPr>
          <p:cNvPr id="4" name="Plassholder for dato 3"/>
          <p:cNvSpPr>
            <a:spLocks noGrp="1"/>
          </p:cNvSpPr>
          <p:nvPr>
            <p:ph type="dt" sz="half" idx="10"/>
          </p:nvPr>
        </p:nvSpPr>
        <p:spPr/>
        <p:txBody>
          <a:bodyPr/>
          <a:lstStyle/>
          <a:p>
            <a:fld id="{8DD840EB-3062-49BD-B3B7-AA4BDE691E5B}" type="datetimeFigureOut">
              <a:rPr lang="nb-NO" smtClean="0"/>
              <a:t>21.06.2017</a:t>
            </a:fld>
            <a:endParaRPr lang="nb-NO"/>
          </a:p>
        </p:txBody>
      </p:sp>
      <p:sp>
        <p:nvSpPr>
          <p:cNvPr id="5" name="Plassholder for bunntekst 4"/>
          <p:cNvSpPr>
            <a:spLocks noGrp="1"/>
          </p:cNvSpPr>
          <p:nvPr>
            <p:ph type="ftr" sz="quarter" idx="11"/>
          </p:nvPr>
        </p:nvSpPr>
        <p:spPr/>
        <p:txBody>
          <a:bodyPr/>
          <a:lstStyle/>
          <a:p>
            <a:endParaRPr lang="nb-NO"/>
          </a:p>
        </p:txBody>
      </p:sp>
      <p:sp>
        <p:nvSpPr>
          <p:cNvPr id="6" name="Plassholder for lysbildenummer 5"/>
          <p:cNvSpPr>
            <a:spLocks noGrp="1"/>
          </p:cNvSpPr>
          <p:nvPr>
            <p:ph type="sldNum" sz="quarter" idx="12"/>
          </p:nvPr>
        </p:nvSpPr>
        <p:spPr/>
        <p:txBody>
          <a:bodyPr/>
          <a:lstStyle/>
          <a:p>
            <a:fld id="{0C1D35C1-A804-4A93-985E-51BD2B720080}" type="slidenum">
              <a:rPr lang="nb-NO" smtClean="0"/>
              <a:t>‹#›</a:t>
            </a:fld>
            <a:endParaRPr lang="nb-NO"/>
          </a:p>
        </p:txBody>
      </p:sp>
    </p:spTree>
    <p:extLst>
      <p:ext uri="{BB962C8B-B14F-4D97-AF65-F5344CB8AC3E}">
        <p14:creationId xmlns:p14="http://schemas.microsoft.com/office/powerpoint/2010/main" val="145199129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o innholdsdeler">
    <p:spTree>
      <p:nvGrpSpPr>
        <p:cNvPr id="1" name=""/>
        <p:cNvGrpSpPr/>
        <p:nvPr/>
      </p:nvGrpSpPr>
      <p:grpSpPr>
        <a:xfrm>
          <a:off x="0" y="0"/>
          <a:ext cx="0" cy="0"/>
          <a:chOff x="0" y="0"/>
          <a:chExt cx="0" cy="0"/>
        </a:xfrm>
      </p:grpSpPr>
      <p:sp>
        <p:nvSpPr>
          <p:cNvPr id="2" name="Tittel 1"/>
          <p:cNvSpPr>
            <a:spLocks noGrp="1"/>
          </p:cNvSpPr>
          <p:nvPr>
            <p:ph type="title"/>
          </p:nvPr>
        </p:nvSpPr>
        <p:spPr/>
        <p:txBody>
          <a:bodyPr/>
          <a:lstStyle/>
          <a:p>
            <a:r>
              <a:rPr lang="nb-NO" smtClean="0"/>
              <a:t>Klikk for å redigere tittelstil</a:t>
            </a:r>
            <a:endParaRPr lang="nb-NO"/>
          </a:p>
        </p:txBody>
      </p:sp>
      <p:sp>
        <p:nvSpPr>
          <p:cNvPr id="3" name="Plassholder for innhold 2"/>
          <p:cNvSpPr>
            <a:spLocks noGrp="1"/>
          </p:cNvSpPr>
          <p:nvPr>
            <p:ph sz="half" idx="1"/>
          </p:nvPr>
        </p:nvSpPr>
        <p:spPr>
          <a:xfrm>
            <a:off x="838200" y="1825625"/>
            <a:ext cx="5181600" cy="4351338"/>
          </a:xfrm>
        </p:spPr>
        <p:txBody>
          <a:bodyPr/>
          <a:lstStyle/>
          <a:p>
            <a:pPr lvl="0"/>
            <a:r>
              <a:rPr lang="nb-NO" smtClean="0"/>
              <a:t>Klikk for å redigere tekststiler i malen</a:t>
            </a:r>
          </a:p>
          <a:p>
            <a:pPr lvl="1"/>
            <a:r>
              <a:rPr lang="nb-NO" smtClean="0"/>
              <a:t>Andre nivå</a:t>
            </a:r>
          </a:p>
          <a:p>
            <a:pPr lvl="2"/>
            <a:r>
              <a:rPr lang="nb-NO" smtClean="0"/>
              <a:t>Tredje nivå</a:t>
            </a:r>
          </a:p>
          <a:p>
            <a:pPr lvl="3"/>
            <a:r>
              <a:rPr lang="nb-NO" smtClean="0"/>
              <a:t>Fjerde nivå</a:t>
            </a:r>
          </a:p>
          <a:p>
            <a:pPr lvl="4"/>
            <a:r>
              <a:rPr lang="nb-NO" smtClean="0"/>
              <a:t>Femte nivå</a:t>
            </a:r>
            <a:endParaRPr lang="nb-NO"/>
          </a:p>
        </p:txBody>
      </p:sp>
      <p:sp>
        <p:nvSpPr>
          <p:cNvPr id="4" name="Plassholder for innhold 3"/>
          <p:cNvSpPr>
            <a:spLocks noGrp="1"/>
          </p:cNvSpPr>
          <p:nvPr>
            <p:ph sz="half" idx="2"/>
          </p:nvPr>
        </p:nvSpPr>
        <p:spPr>
          <a:xfrm>
            <a:off x="6172200" y="1825625"/>
            <a:ext cx="5181600" cy="4351338"/>
          </a:xfrm>
        </p:spPr>
        <p:txBody>
          <a:bodyPr/>
          <a:lstStyle/>
          <a:p>
            <a:pPr lvl="0"/>
            <a:r>
              <a:rPr lang="nb-NO" smtClean="0"/>
              <a:t>Klikk for å redigere tekststiler i malen</a:t>
            </a:r>
          </a:p>
          <a:p>
            <a:pPr lvl="1"/>
            <a:r>
              <a:rPr lang="nb-NO" smtClean="0"/>
              <a:t>Andre nivå</a:t>
            </a:r>
          </a:p>
          <a:p>
            <a:pPr lvl="2"/>
            <a:r>
              <a:rPr lang="nb-NO" smtClean="0"/>
              <a:t>Tredje nivå</a:t>
            </a:r>
          </a:p>
          <a:p>
            <a:pPr lvl="3"/>
            <a:r>
              <a:rPr lang="nb-NO" smtClean="0"/>
              <a:t>Fjerde nivå</a:t>
            </a:r>
          </a:p>
          <a:p>
            <a:pPr lvl="4"/>
            <a:r>
              <a:rPr lang="nb-NO" smtClean="0"/>
              <a:t>Femte nivå</a:t>
            </a:r>
            <a:endParaRPr lang="nb-NO"/>
          </a:p>
        </p:txBody>
      </p:sp>
      <p:sp>
        <p:nvSpPr>
          <p:cNvPr id="5" name="Plassholder for dato 4"/>
          <p:cNvSpPr>
            <a:spLocks noGrp="1"/>
          </p:cNvSpPr>
          <p:nvPr>
            <p:ph type="dt" sz="half" idx="10"/>
          </p:nvPr>
        </p:nvSpPr>
        <p:spPr/>
        <p:txBody>
          <a:bodyPr/>
          <a:lstStyle/>
          <a:p>
            <a:fld id="{8DD840EB-3062-49BD-B3B7-AA4BDE691E5B}" type="datetimeFigureOut">
              <a:rPr lang="nb-NO" smtClean="0"/>
              <a:t>21.06.2017</a:t>
            </a:fld>
            <a:endParaRPr lang="nb-NO"/>
          </a:p>
        </p:txBody>
      </p:sp>
      <p:sp>
        <p:nvSpPr>
          <p:cNvPr id="6" name="Plassholder for bunntekst 5"/>
          <p:cNvSpPr>
            <a:spLocks noGrp="1"/>
          </p:cNvSpPr>
          <p:nvPr>
            <p:ph type="ftr" sz="quarter" idx="11"/>
          </p:nvPr>
        </p:nvSpPr>
        <p:spPr/>
        <p:txBody>
          <a:bodyPr/>
          <a:lstStyle/>
          <a:p>
            <a:endParaRPr lang="nb-NO"/>
          </a:p>
        </p:txBody>
      </p:sp>
      <p:sp>
        <p:nvSpPr>
          <p:cNvPr id="7" name="Plassholder for lysbildenummer 6"/>
          <p:cNvSpPr>
            <a:spLocks noGrp="1"/>
          </p:cNvSpPr>
          <p:nvPr>
            <p:ph type="sldNum" sz="quarter" idx="12"/>
          </p:nvPr>
        </p:nvSpPr>
        <p:spPr/>
        <p:txBody>
          <a:bodyPr/>
          <a:lstStyle/>
          <a:p>
            <a:fld id="{0C1D35C1-A804-4A93-985E-51BD2B720080}" type="slidenum">
              <a:rPr lang="nb-NO" smtClean="0"/>
              <a:t>‹#›</a:t>
            </a:fld>
            <a:endParaRPr lang="nb-NO"/>
          </a:p>
        </p:txBody>
      </p:sp>
    </p:spTree>
    <p:extLst>
      <p:ext uri="{BB962C8B-B14F-4D97-AF65-F5344CB8AC3E}">
        <p14:creationId xmlns:p14="http://schemas.microsoft.com/office/powerpoint/2010/main" val="38878917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Sammenligning">
    <p:spTree>
      <p:nvGrpSpPr>
        <p:cNvPr id="1" name=""/>
        <p:cNvGrpSpPr/>
        <p:nvPr/>
      </p:nvGrpSpPr>
      <p:grpSpPr>
        <a:xfrm>
          <a:off x="0" y="0"/>
          <a:ext cx="0" cy="0"/>
          <a:chOff x="0" y="0"/>
          <a:chExt cx="0" cy="0"/>
        </a:xfrm>
      </p:grpSpPr>
      <p:sp>
        <p:nvSpPr>
          <p:cNvPr id="2" name="Tittel 1"/>
          <p:cNvSpPr>
            <a:spLocks noGrp="1"/>
          </p:cNvSpPr>
          <p:nvPr>
            <p:ph type="title"/>
          </p:nvPr>
        </p:nvSpPr>
        <p:spPr>
          <a:xfrm>
            <a:off x="839788" y="365125"/>
            <a:ext cx="10515600" cy="1325563"/>
          </a:xfrm>
        </p:spPr>
        <p:txBody>
          <a:bodyPr/>
          <a:lstStyle/>
          <a:p>
            <a:r>
              <a:rPr lang="nb-NO" smtClean="0"/>
              <a:t>Klikk for å redigere tittelstil</a:t>
            </a:r>
            <a:endParaRPr lang="nb-NO"/>
          </a:p>
        </p:txBody>
      </p:sp>
      <p:sp>
        <p:nvSpPr>
          <p:cNvPr id="3" name="Plassholder f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b-NO" smtClean="0"/>
              <a:t>Klikk for å redigere tekststiler i malen</a:t>
            </a:r>
          </a:p>
        </p:txBody>
      </p:sp>
      <p:sp>
        <p:nvSpPr>
          <p:cNvPr id="4" name="Plassholder for innhold 3"/>
          <p:cNvSpPr>
            <a:spLocks noGrp="1"/>
          </p:cNvSpPr>
          <p:nvPr>
            <p:ph sz="half" idx="2"/>
          </p:nvPr>
        </p:nvSpPr>
        <p:spPr>
          <a:xfrm>
            <a:off x="839788" y="2505075"/>
            <a:ext cx="5157787" cy="3684588"/>
          </a:xfrm>
        </p:spPr>
        <p:txBody>
          <a:bodyPr/>
          <a:lstStyle/>
          <a:p>
            <a:pPr lvl="0"/>
            <a:r>
              <a:rPr lang="nb-NO" smtClean="0"/>
              <a:t>Klikk for å redigere tekststiler i malen</a:t>
            </a:r>
          </a:p>
          <a:p>
            <a:pPr lvl="1"/>
            <a:r>
              <a:rPr lang="nb-NO" smtClean="0"/>
              <a:t>Andre nivå</a:t>
            </a:r>
          </a:p>
          <a:p>
            <a:pPr lvl="2"/>
            <a:r>
              <a:rPr lang="nb-NO" smtClean="0"/>
              <a:t>Tredje nivå</a:t>
            </a:r>
          </a:p>
          <a:p>
            <a:pPr lvl="3"/>
            <a:r>
              <a:rPr lang="nb-NO" smtClean="0"/>
              <a:t>Fjerde nivå</a:t>
            </a:r>
          </a:p>
          <a:p>
            <a:pPr lvl="4"/>
            <a:r>
              <a:rPr lang="nb-NO" smtClean="0"/>
              <a:t>Femte nivå</a:t>
            </a:r>
            <a:endParaRPr lang="nb-NO"/>
          </a:p>
        </p:txBody>
      </p:sp>
      <p:sp>
        <p:nvSpPr>
          <p:cNvPr id="5" name="Plassholder f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b-NO" smtClean="0"/>
              <a:t>Klikk for å redigere tekststiler i malen</a:t>
            </a:r>
          </a:p>
        </p:txBody>
      </p:sp>
      <p:sp>
        <p:nvSpPr>
          <p:cNvPr id="6" name="Plassholder for innhold 5"/>
          <p:cNvSpPr>
            <a:spLocks noGrp="1"/>
          </p:cNvSpPr>
          <p:nvPr>
            <p:ph sz="quarter" idx="4"/>
          </p:nvPr>
        </p:nvSpPr>
        <p:spPr>
          <a:xfrm>
            <a:off x="6172200" y="2505075"/>
            <a:ext cx="5183188" cy="3684588"/>
          </a:xfrm>
        </p:spPr>
        <p:txBody>
          <a:bodyPr/>
          <a:lstStyle/>
          <a:p>
            <a:pPr lvl="0"/>
            <a:r>
              <a:rPr lang="nb-NO" smtClean="0"/>
              <a:t>Klikk for å redigere tekststiler i malen</a:t>
            </a:r>
          </a:p>
          <a:p>
            <a:pPr lvl="1"/>
            <a:r>
              <a:rPr lang="nb-NO" smtClean="0"/>
              <a:t>Andre nivå</a:t>
            </a:r>
          </a:p>
          <a:p>
            <a:pPr lvl="2"/>
            <a:r>
              <a:rPr lang="nb-NO" smtClean="0"/>
              <a:t>Tredje nivå</a:t>
            </a:r>
          </a:p>
          <a:p>
            <a:pPr lvl="3"/>
            <a:r>
              <a:rPr lang="nb-NO" smtClean="0"/>
              <a:t>Fjerde nivå</a:t>
            </a:r>
          </a:p>
          <a:p>
            <a:pPr lvl="4"/>
            <a:r>
              <a:rPr lang="nb-NO" smtClean="0"/>
              <a:t>Femte nivå</a:t>
            </a:r>
            <a:endParaRPr lang="nb-NO"/>
          </a:p>
        </p:txBody>
      </p:sp>
      <p:sp>
        <p:nvSpPr>
          <p:cNvPr id="7" name="Plassholder for dato 6"/>
          <p:cNvSpPr>
            <a:spLocks noGrp="1"/>
          </p:cNvSpPr>
          <p:nvPr>
            <p:ph type="dt" sz="half" idx="10"/>
          </p:nvPr>
        </p:nvSpPr>
        <p:spPr/>
        <p:txBody>
          <a:bodyPr/>
          <a:lstStyle/>
          <a:p>
            <a:fld id="{8DD840EB-3062-49BD-B3B7-AA4BDE691E5B}" type="datetimeFigureOut">
              <a:rPr lang="nb-NO" smtClean="0"/>
              <a:t>21.06.2017</a:t>
            </a:fld>
            <a:endParaRPr lang="nb-NO"/>
          </a:p>
        </p:txBody>
      </p:sp>
      <p:sp>
        <p:nvSpPr>
          <p:cNvPr id="8" name="Plassholder for bunntekst 7"/>
          <p:cNvSpPr>
            <a:spLocks noGrp="1"/>
          </p:cNvSpPr>
          <p:nvPr>
            <p:ph type="ftr" sz="quarter" idx="11"/>
          </p:nvPr>
        </p:nvSpPr>
        <p:spPr/>
        <p:txBody>
          <a:bodyPr/>
          <a:lstStyle/>
          <a:p>
            <a:endParaRPr lang="nb-NO"/>
          </a:p>
        </p:txBody>
      </p:sp>
      <p:sp>
        <p:nvSpPr>
          <p:cNvPr id="9" name="Plassholder for lysbildenummer 8"/>
          <p:cNvSpPr>
            <a:spLocks noGrp="1"/>
          </p:cNvSpPr>
          <p:nvPr>
            <p:ph type="sldNum" sz="quarter" idx="12"/>
          </p:nvPr>
        </p:nvSpPr>
        <p:spPr/>
        <p:txBody>
          <a:bodyPr/>
          <a:lstStyle/>
          <a:p>
            <a:fld id="{0C1D35C1-A804-4A93-985E-51BD2B720080}" type="slidenum">
              <a:rPr lang="nb-NO" smtClean="0"/>
              <a:t>‹#›</a:t>
            </a:fld>
            <a:endParaRPr lang="nb-NO"/>
          </a:p>
        </p:txBody>
      </p:sp>
    </p:spTree>
    <p:extLst>
      <p:ext uri="{BB962C8B-B14F-4D97-AF65-F5344CB8AC3E}">
        <p14:creationId xmlns:p14="http://schemas.microsoft.com/office/powerpoint/2010/main" val="426215980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Bare tittel">
    <p:spTree>
      <p:nvGrpSpPr>
        <p:cNvPr id="1" name=""/>
        <p:cNvGrpSpPr/>
        <p:nvPr/>
      </p:nvGrpSpPr>
      <p:grpSpPr>
        <a:xfrm>
          <a:off x="0" y="0"/>
          <a:ext cx="0" cy="0"/>
          <a:chOff x="0" y="0"/>
          <a:chExt cx="0" cy="0"/>
        </a:xfrm>
      </p:grpSpPr>
      <p:sp>
        <p:nvSpPr>
          <p:cNvPr id="2" name="Tittel 1"/>
          <p:cNvSpPr>
            <a:spLocks noGrp="1"/>
          </p:cNvSpPr>
          <p:nvPr>
            <p:ph type="title"/>
          </p:nvPr>
        </p:nvSpPr>
        <p:spPr/>
        <p:txBody>
          <a:bodyPr/>
          <a:lstStyle/>
          <a:p>
            <a:r>
              <a:rPr lang="nb-NO" smtClean="0"/>
              <a:t>Klikk for å redigere tittelstil</a:t>
            </a:r>
            <a:endParaRPr lang="nb-NO"/>
          </a:p>
        </p:txBody>
      </p:sp>
      <p:sp>
        <p:nvSpPr>
          <p:cNvPr id="3" name="Plassholder for dato 2"/>
          <p:cNvSpPr>
            <a:spLocks noGrp="1"/>
          </p:cNvSpPr>
          <p:nvPr>
            <p:ph type="dt" sz="half" idx="10"/>
          </p:nvPr>
        </p:nvSpPr>
        <p:spPr/>
        <p:txBody>
          <a:bodyPr/>
          <a:lstStyle/>
          <a:p>
            <a:fld id="{8DD840EB-3062-49BD-B3B7-AA4BDE691E5B}" type="datetimeFigureOut">
              <a:rPr lang="nb-NO" smtClean="0"/>
              <a:t>21.06.2017</a:t>
            </a:fld>
            <a:endParaRPr lang="nb-NO"/>
          </a:p>
        </p:txBody>
      </p:sp>
      <p:sp>
        <p:nvSpPr>
          <p:cNvPr id="4" name="Plassholder for bunntekst 3"/>
          <p:cNvSpPr>
            <a:spLocks noGrp="1"/>
          </p:cNvSpPr>
          <p:nvPr>
            <p:ph type="ftr" sz="quarter" idx="11"/>
          </p:nvPr>
        </p:nvSpPr>
        <p:spPr/>
        <p:txBody>
          <a:bodyPr/>
          <a:lstStyle/>
          <a:p>
            <a:endParaRPr lang="nb-NO"/>
          </a:p>
        </p:txBody>
      </p:sp>
      <p:sp>
        <p:nvSpPr>
          <p:cNvPr id="5" name="Plassholder for lysbildenummer 4"/>
          <p:cNvSpPr>
            <a:spLocks noGrp="1"/>
          </p:cNvSpPr>
          <p:nvPr>
            <p:ph type="sldNum" sz="quarter" idx="12"/>
          </p:nvPr>
        </p:nvSpPr>
        <p:spPr/>
        <p:txBody>
          <a:bodyPr/>
          <a:lstStyle/>
          <a:p>
            <a:fld id="{0C1D35C1-A804-4A93-985E-51BD2B720080}" type="slidenum">
              <a:rPr lang="nb-NO" smtClean="0"/>
              <a:t>‹#›</a:t>
            </a:fld>
            <a:endParaRPr lang="nb-NO"/>
          </a:p>
        </p:txBody>
      </p:sp>
    </p:spTree>
    <p:extLst>
      <p:ext uri="{BB962C8B-B14F-4D97-AF65-F5344CB8AC3E}">
        <p14:creationId xmlns:p14="http://schemas.microsoft.com/office/powerpoint/2010/main" val="171590680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Tomt">
    <p:spTree>
      <p:nvGrpSpPr>
        <p:cNvPr id="1" name=""/>
        <p:cNvGrpSpPr/>
        <p:nvPr/>
      </p:nvGrpSpPr>
      <p:grpSpPr>
        <a:xfrm>
          <a:off x="0" y="0"/>
          <a:ext cx="0" cy="0"/>
          <a:chOff x="0" y="0"/>
          <a:chExt cx="0" cy="0"/>
        </a:xfrm>
      </p:grpSpPr>
      <p:sp>
        <p:nvSpPr>
          <p:cNvPr id="2" name="Plassholder for dato 1"/>
          <p:cNvSpPr>
            <a:spLocks noGrp="1"/>
          </p:cNvSpPr>
          <p:nvPr>
            <p:ph type="dt" sz="half" idx="10"/>
          </p:nvPr>
        </p:nvSpPr>
        <p:spPr/>
        <p:txBody>
          <a:bodyPr/>
          <a:lstStyle/>
          <a:p>
            <a:fld id="{8DD840EB-3062-49BD-B3B7-AA4BDE691E5B}" type="datetimeFigureOut">
              <a:rPr lang="nb-NO" smtClean="0"/>
              <a:t>21.06.2017</a:t>
            </a:fld>
            <a:endParaRPr lang="nb-NO"/>
          </a:p>
        </p:txBody>
      </p:sp>
      <p:sp>
        <p:nvSpPr>
          <p:cNvPr id="3" name="Plassholder for bunntekst 2"/>
          <p:cNvSpPr>
            <a:spLocks noGrp="1"/>
          </p:cNvSpPr>
          <p:nvPr>
            <p:ph type="ftr" sz="quarter" idx="11"/>
          </p:nvPr>
        </p:nvSpPr>
        <p:spPr/>
        <p:txBody>
          <a:bodyPr/>
          <a:lstStyle/>
          <a:p>
            <a:endParaRPr lang="nb-NO"/>
          </a:p>
        </p:txBody>
      </p:sp>
      <p:sp>
        <p:nvSpPr>
          <p:cNvPr id="4" name="Plassholder for lysbildenummer 3"/>
          <p:cNvSpPr>
            <a:spLocks noGrp="1"/>
          </p:cNvSpPr>
          <p:nvPr>
            <p:ph type="sldNum" sz="quarter" idx="12"/>
          </p:nvPr>
        </p:nvSpPr>
        <p:spPr/>
        <p:txBody>
          <a:bodyPr/>
          <a:lstStyle/>
          <a:p>
            <a:fld id="{0C1D35C1-A804-4A93-985E-51BD2B720080}" type="slidenum">
              <a:rPr lang="nb-NO" smtClean="0"/>
              <a:t>‹#›</a:t>
            </a:fld>
            <a:endParaRPr lang="nb-NO"/>
          </a:p>
        </p:txBody>
      </p:sp>
    </p:spTree>
    <p:extLst>
      <p:ext uri="{BB962C8B-B14F-4D97-AF65-F5344CB8AC3E}">
        <p14:creationId xmlns:p14="http://schemas.microsoft.com/office/powerpoint/2010/main" val="380148203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nhold med tekst">
    <p:spTree>
      <p:nvGrpSpPr>
        <p:cNvPr id="1" name=""/>
        <p:cNvGrpSpPr/>
        <p:nvPr/>
      </p:nvGrpSpPr>
      <p:grpSpPr>
        <a:xfrm>
          <a:off x="0" y="0"/>
          <a:ext cx="0" cy="0"/>
          <a:chOff x="0" y="0"/>
          <a:chExt cx="0" cy="0"/>
        </a:xfrm>
      </p:grpSpPr>
      <p:sp>
        <p:nvSpPr>
          <p:cNvPr id="2" name="Tittel 1"/>
          <p:cNvSpPr>
            <a:spLocks noGrp="1"/>
          </p:cNvSpPr>
          <p:nvPr>
            <p:ph type="title"/>
          </p:nvPr>
        </p:nvSpPr>
        <p:spPr>
          <a:xfrm>
            <a:off x="839788" y="457200"/>
            <a:ext cx="3932237" cy="1600200"/>
          </a:xfrm>
        </p:spPr>
        <p:txBody>
          <a:bodyPr anchor="b"/>
          <a:lstStyle>
            <a:lvl1pPr>
              <a:defRPr sz="3200"/>
            </a:lvl1pPr>
          </a:lstStyle>
          <a:p>
            <a:r>
              <a:rPr lang="nb-NO" smtClean="0"/>
              <a:t>Klikk for å redigere tittelstil</a:t>
            </a:r>
            <a:endParaRPr lang="nb-NO"/>
          </a:p>
        </p:txBody>
      </p:sp>
      <p:sp>
        <p:nvSpPr>
          <p:cNvPr id="3" name="Plassholder for innhol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b-NO" smtClean="0"/>
              <a:t>Klikk for å redigere tekststiler i malen</a:t>
            </a:r>
          </a:p>
          <a:p>
            <a:pPr lvl="1"/>
            <a:r>
              <a:rPr lang="nb-NO" smtClean="0"/>
              <a:t>Andre nivå</a:t>
            </a:r>
          </a:p>
          <a:p>
            <a:pPr lvl="2"/>
            <a:r>
              <a:rPr lang="nb-NO" smtClean="0"/>
              <a:t>Tredje nivå</a:t>
            </a:r>
          </a:p>
          <a:p>
            <a:pPr lvl="3"/>
            <a:r>
              <a:rPr lang="nb-NO" smtClean="0"/>
              <a:t>Fjerde nivå</a:t>
            </a:r>
          </a:p>
          <a:p>
            <a:pPr lvl="4"/>
            <a:r>
              <a:rPr lang="nb-NO" smtClean="0"/>
              <a:t>Femte nivå</a:t>
            </a:r>
            <a:endParaRPr lang="nb-NO"/>
          </a:p>
        </p:txBody>
      </p:sp>
      <p:sp>
        <p:nvSpPr>
          <p:cNvPr id="4" name="Plassholder f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b-NO" smtClean="0"/>
              <a:t>Klikk for å redigere tekststiler i malen</a:t>
            </a:r>
          </a:p>
        </p:txBody>
      </p:sp>
      <p:sp>
        <p:nvSpPr>
          <p:cNvPr id="5" name="Plassholder for dato 4"/>
          <p:cNvSpPr>
            <a:spLocks noGrp="1"/>
          </p:cNvSpPr>
          <p:nvPr>
            <p:ph type="dt" sz="half" idx="10"/>
          </p:nvPr>
        </p:nvSpPr>
        <p:spPr/>
        <p:txBody>
          <a:bodyPr/>
          <a:lstStyle/>
          <a:p>
            <a:fld id="{8DD840EB-3062-49BD-B3B7-AA4BDE691E5B}" type="datetimeFigureOut">
              <a:rPr lang="nb-NO" smtClean="0"/>
              <a:t>21.06.2017</a:t>
            </a:fld>
            <a:endParaRPr lang="nb-NO"/>
          </a:p>
        </p:txBody>
      </p:sp>
      <p:sp>
        <p:nvSpPr>
          <p:cNvPr id="6" name="Plassholder for bunntekst 5"/>
          <p:cNvSpPr>
            <a:spLocks noGrp="1"/>
          </p:cNvSpPr>
          <p:nvPr>
            <p:ph type="ftr" sz="quarter" idx="11"/>
          </p:nvPr>
        </p:nvSpPr>
        <p:spPr/>
        <p:txBody>
          <a:bodyPr/>
          <a:lstStyle/>
          <a:p>
            <a:endParaRPr lang="nb-NO"/>
          </a:p>
        </p:txBody>
      </p:sp>
      <p:sp>
        <p:nvSpPr>
          <p:cNvPr id="7" name="Plassholder for lysbildenummer 6"/>
          <p:cNvSpPr>
            <a:spLocks noGrp="1"/>
          </p:cNvSpPr>
          <p:nvPr>
            <p:ph type="sldNum" sz="quarter" idx="12"/>
          </p:nvPr>
        </p:nvSpPr>
        <p:spPr/>
        <p:txBody>
          <a:bodyPr/>
          <a:lstStyle/>
          <a:p>
            <a:fld id="{0C1D35C1-A804-4A93-985E-51BD2B720080}" type="slidenum">
              <a:rPr lang="nb-NO" smtClean="0"/>
              <a:t>‹#›</a:t>
            </a:fld>
            <a:endParaRPr lang="nb-NO"/>
          </a:p>
        </p:txBody>
      </p:sp>
    </p:spTree>
    <p:extLst>
      <p:ext uri="{BB962C8B-B14F-4D97-AF65-F5344CB8AC3E}">
        <p14:creationId xmlns:p14="http://schemas.microsoft.com/office/powerpoint/2010/main" val="246141233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e med tekst">
    <p:spTree>
      <p:nvGrpSpPr>
        <p:cNvPr id="1" name=""/>
        <p:cNvGrpSpPr/>
        <p:nvPr/>
      </p:nvGrpSpPr>
      <p:grpSpPr>
        <a:xfrm>
          <a:off x="0" y="0"/>
          <a:ext cx="0" cy="0"/>
          <a:chOff x="0" y="0"/>
          <a:chExt cx="0" cy="0"/>
        </a:xfrm>
      </p:grpSpPr>
      <p:sp>
        <p:nvSpPr>
          <p:cNvPr id="2" name="Tittel 1"/>
          <p:cNvSpPr>
            <a:spLocks noGrp="1"/>
          </p:cNvSpPr>
          <p:nvPr>
            <p:ph type="title"/>
          </p:nvPr>
        </p:nvSpPr>
        <p:spPr>
          <a:xfrm>
            <a:off x="839788" y="457200"/>
            <a:ext cx="3932237" cy="1600200"/>
          </a:xfrm>
        </p:spPr>
        <p:txBody>
          <a:bodyPr anchor="b"/>
          <a:lstStyle>
            <a:lvl1pPr>
              <a:defRPr sz="3200"/>
            </a:lvl1pPr>
          </a:lstStyle>
          <a:p>
            <a:r>
              <a:rPr lang="nb-NO" smtClean="0"/>
              <a:t>Klikk for å redigere tittelstil</a:t>
            </a:r>
            <a:endParaRPr lang="nb-NO"/>
          </a:p>
        </p:txBody>
      </p:sp>
      <p:sp>
        <p:nvSpPr>
          <p:cNvPr id="3" name="Plassholder for bild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b-NO"/>
          </a:p>
        </p:txBody>
      </p:sp>
      <p:sp>
        <p:nvSpPr>
          <p:cNvPr id="4" name="Plassholder f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b-NO" smtClean="0"/>
              <a:t>Klikk for å redigere tekststiler i malen</a:t>
            </a:r>
          </a:p>
        </p:txBody>
      </p:sp>
      <p:sp>
        <p:nvSpPr>
          <p:cNvPr id="5" name="Plassholder for dato 4"/>
          <p:cNvSpPr>
            <a:spLocks noGrp="1"/>
          </p:cNvSpPr>
          <p:nvPr>
            <p:ph type="dt" sz="half" idx="10"/>
          </p:nvPr>
        </p:nvSpPr>
        <p:spPr/>
        <p:txBody>
          <a:bodyPr/>
          <a:lstStyle/>
          <a:p>
            <a:fld id="{8DD840EB-3062-49BD-B3B7-AA4BDE691E5B}" type="datetimeFigureOut">
              <a:rPr lang="nb-NO" smtClean="0"/>
              <a:t>21.06.2017</a:t>
            </a:fld>
            <a:endParaRPr lang="nb-NO"/>
          </a:p>
        </p:txBody>
      </p:sp>
      <p:sp>
        <p:nvSpPr>
          <p:cNvPr id="6" name="Plassholder for bunntekst 5"/>
          <p:cNvSpPr>
            <a:spLocks noGrp="1"/>
          </p:cNvSpPr>
          <p:nvPr>
            <p:ph type="ftr" sz="quarter" idx="11"/>
          </p:nvPr>
        </p:nvSpPr>
        <p:spPr/>
        <p:txBody>
          <a:bodyPr/>
          <a:lstStyle/>
          <a:p>
            <a:endParaRPr lang="nb-NO"/>
          </a:p>
        </p:txBody>
      </p:sp>
      <p:sp>
        <p:nvSpPr>
          <p:cNvPr id="7" name="Plassholder for lysbildenummer 6"/>
          <p:cNvSpPr>
            <a:spLocks noGrp="1"/>
          </p:cNvSpPr>
          <p:nvPr>
            <p:ph type="sldNum" sz="quarter" idx="12"/>
          </p:nvPr>
        </p:nvSpPr>
        <p:spPr/>
        <p:txBody>
          <a:bodyPr/>
          <a:lstStyle/>
          <a:p>
            <a:fld id="{0C1D35C1-A804-4A93-985E-51BD2B720080}" type="slidenum">
              <a:rPr lang="nb-NO" smtClean="0"/>
              <a:t>‹#›</a:t>
            </a:fld>
            <a:endParaRPr lang="nb-NO"/>
          </a:p>
        </p:txBody>
      </p:sp>
    </p:spTree>
    <p:extLst>
      <p:ext uri="{BB962C8B-B14F-4D97-AF65-F5344CB8AC3E}">
        <p14:creationId xmlns:p14="http://schemas.microsoft.com/office/powerpoint/2010/main" val="273142582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Plassholder for tit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b-NO" smtClean="0"/>
              <a:t>Klikk for å redigere tittelstil</a:t>
            </a:r>
            <a:endParaRPr lang="nb-NO"/>
          </a:p>
        </p:txBody>
      </p:sp>
      <p:sp>
        <p:nvSpPr>
          <p:cNvPr id="3" name="Plassholder f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b-NO" smtClean="0"/>
              <a:t>Klikk for å redigere tekststiler i malen</a:t>
            </a:r>
          </a:p>
          <a:p>
            <a:pPr lvl="1"/>
            <a:r>
              <a:rPr lang="nb-NO" smtClean="0"/>
              <a:t>Andre nivå</a:t>
            </a:r>
          </a:p>
          <a:p>
            <a:pPr lvl="2"/>
            <a:r>
              <a:rPr lang="nb-NO" smtClean="0"/>
              <a:t>Tredje nivå</a:t>
            </a:r>
          </a:p>
          <a:p>
            <a:pPr lvl="3"/>
            <a:r>
              <a:rPr lang="nb-NO" smtClean="0"/>
              <a:t>Fjerde nivå</a:t>
            </a:r>
          </a:p>
          <a:p>
            <a:pPr lvl="4"/>
            <a:r>
              <a:rPr lang="nb-NO" smtClean="0"/>
              <a:t>Femte nivå</a:t>
            </a:r>
            <a:endParaRPr lang="nb-NO"/>
          </a:p>
        </p:txBody>
      </p:sp>
      <p:sp>
        <p:nvSpPr>
          <p:cNvPr id="4" name="Plassholder for dato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DD840EB-3062-49BD-B3B7-AA4BDE691E5B}" type="datetimeFigureOut">
              <a:rPr lang="nb-NO" smtClean="0"/>
              <a:t>21.06.2017</a:t>
            </a:fld>
            <a:endParaRPr lang="nb-NO"/>
          </a:p>
        </p:txBody>
      </p:sp>
      <p:sp>
        <p:nvSpPr>
          <p:cNvPr id="5" name="Plassholder for bunn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b-NO"/>
          </a:p>
        </p:txBody>
      </p:sp>
      <p:sp>
        <p:nvSpPr>
          <p:cNvPr id="6" name="Plassholder for lysbilde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C1D35C1-A804-4A93-985E-51BD2B720080}" type="slidenum">
              <a:rPr lang="nb-NO" smtClean="0"/>
              <a:t>‹#›</a:t>
            </a:fld>
            <a:endParaRPr lang="nb-NO"/>
          </a:p>
        </p:txBody>
      </p:sp>
    </p:spTree>
    <p:extLst>
      <p:ext uri="{BB962C8B-B14F-4D97-AF65-F5344CB8AC3E}">
        <p14:creationId xmlns:p14="http://schemas.microsoft.com/office/powerpoint/2010/main" val="412537905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b-N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tel 1"/>
          <p:cNvSpPr>
            <a:spLocks noGrp="1"/>
          </p:cNvSpPr>
          <p:nvPr>
            <p:ph type="ctrTitle"/>
          </p:nvPr>
        </p:nvSpPr>
        <p:spPr/>
        <p:txBody>
          <a:bodyPr/>
          <a:lstStyle/>
          <a:p>
            <a:r>
              <a:rPr lang="nb-NO" dirty="0" smtClean="0"/>
              <a:t>6 Organisering</a:t>
            </a:r>
            <a:endParaRPr lang="nb-NO" dirty="0"/>
          </a:p>
        </p:txBody>
      </p:sp>
      <p:sp>
        <p:nvSpPr>
          <p:cNvPr id="3" name="Undertittel 2"/>
          <p:cNvSpPr>
            <a:spLocks noGrp="1"/>
          </p:cNvSpPr>
          <p:nvPr>
            <p:ph type="subTitle" idx="1"/>
          </p:nvPr>
        </p:nvSpPr>
        <p:spPr/>
        <p:txBody>
          <a:bodyPr/>
          <a:lstStyle/>
          <a:p>
            <a:endParaRPr lang="nb-NO"/>
          </a:p>
        </p:txBody>
      </p:sp>
    </p:spTree>
    <p:extLst>
      <p:ext uri="{BB962C8B-B14F-4D97-AF65-F5344CB8AC3E}">
        <p14:creationId xmlns:p14="http://schemas.microsoft.com/office/powerpoint/2010/main" val="192415065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tel 1"/>
          <p:cNvSpPr>
            <a:spLocks noGrp="1"/>
          </p:cNvSpPr>
          <p:nvPr>
            <p:ph type="title"/>
          </p:nvPr>
        </p:nvSpPr>
        <p:spPr/>
        <p:txBody>
          <a:bodyPr/>
          <a:lstStyle/>
          <a:p>
            <a:r>
              <a:rPr lang="nb-NO" dirty="0" smtClean="0"/>
              <a:t>6 Organisering</a:t>
            </a:r>
            <a:endParaRPr lang="nb-NO" dirty="0"/>
          </a:p>
        </p:txBody>
      </p:sp>
      <p:sp>
        <p:nvSpPr>
          <p:cNvPr id="3" name="Plassholder for innhold 2"/>
          <p:cNvSpPr>
            <a:spLocks noGrp="1"/>
          </p:cNvSpPr>
          <p:nvPr>
            <p:ph idx="1"/>
          </p:nvPr>
        </p:nvSpPr>
        <p:spPr/>
        <p:txBody>
          <a:bodyPr/>
          <a:lstStyle/>
          <a:p>
            <a:r>
              <a:rPr lang="nb-NO" dirty="0" smtClean="0"/>
              <a:t>Faglig bakgrunn</a:t>
            </a:r>
          </a:p>
          <a:p>
            <a:pPr lvl="1"/>
            <a:r>
              <a:rPr lang="nb-NO" dirty="0" smtClean="0"/>
              <a:t>Teknisk kunnskap – om de aktuelle eiendomstypen</a:t>
            </a:r>
          </a:p>
          <a:p>
            <a:pPr lvl="1"/>
            <a:r>
              <a:rPr lang="nb-NO" dirty="0" smtClean="0"/>
              <a:t>Juridisk kunnskap – om «knippet av rettigheter»</a:t>
            </a:r>
          </a:p>
          <a:p>
            <a:pPr lvl="1"/>
            <a:r>
              <a:rPr lang="nb-NO" dirty="0" smtClean="0"/>
              <a:t>Økonomisk kunnskap – markedsforståelse </a:t>
            </a:r>
          </a:p>
          <a:p>
            <a:r>
              <a:rPr lang="nb-NO" dirty="0" smtClean="0"/>
              <a:t>Utviklet internasjonalt i tilknytning til </a:t>
            </a:r>
            <a:r>
              <a:rPr lang="nb-NO" i="1" dirty="0" err="1" smtClean="0"/>
              <a:t>surveying</a:t>
            </a:r>
            <a:r>
              <a:rPr lang="nb-NO" i="1" dirty="0" smtClean="0"/>
              <a:t> </a:t>
            </a:r>
            <a:r>
              <a:rPr lang="nb-NO" dirty="0" smtClean="0"/>
              <a:t>(«landmåling» i utvidet forstand)</a:t>
            </a:r>
          </a:p>
          <a:p>
            <a:r>
              <a:rPr lang="nb-NO" dirty="0" smtClean="0"/>
              <a:t>Ikke kartfesting i Norge – organisering springer ut fra </a:t>
            </a:r>
            <a:r>
              <a:rPr lang="nb-NO" dirty="0" err="1" smtClean="0"/>
              <a:t>byggtekniske</a:t>
            </a:r>
            <a:r>
              <a:rPr lang="nb-NO" dirty="0" smtClean="0"/>
              <a:t> fagmiljø</a:t>
            </a:r>
          </a:p>
          <a:p>
            <a:endParaRPr lang="nb-NO" dirty="0"/>
          </a:p>
        </p:txBody>
      </p:sp>
    </p:spTree>
    <p:extLst>
      <p:ext uri="{BB962C8B-B14F-4D97-AF65-F5344CB8AC3E}">
        <p14:creationId xmlns:p14="http://schemas.microsoft.com/office/powerpoint/2010/main" val="257331092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tel 1"/>
          <p:cNvSpPr>
            <a:spLocks noGrp="1"/>
          </p:cNvSpPr>
          <p:nvPr>
            <p:ph type="title"/>
          </p:nvPr>
        </p:nvSpPr>
        <p:spPr/>
        <p:txBody>
          <a:bodyPr/>
          <a:lstStyle/>
          <a:p>
            <a:r>
              <a:rPr lang="nb-NO" dirty="0" smtClean="0"/>
              <a:t>Standarder</a:t>
            </a:r>
            <a:endParaRPr lang="nb-NO" dirty="0"/>
          </a:p>
        </p:txBody>
      </p:sp>
      <p:sp>
        <p:nvSpPr>
          <p:cNvPr id="3" name="Plassholder for innhold 2"/>
          <p:cNvSpPr>
            <a:spLocks noGrp="1"/>
          </p:cNvSpPr>
          <p:nvPr>
            <p:ph idx="1"/>
          </p:nvPr>
        </p:nvSpPr>
        <p:spPr/>
        <p:txBody>
          <a:bodyPr>
            <a:normAutofit/>
          </a:bodyPr>
          <a:lstStyle/>
          <a:p>
            <a:r>
              <a:rPr lang="nb-NO" dirty="0" smtClean="0"/>
              <a:t>International </a:t>
            </a:r>
            <a:r>
              <a:rPr lang="nb-NO" dirty="0"/>
              <a:t>Valuation </a:t>
            </a:r>
            <a:r>
              <a:rPr lang="nb-NO" dirty="0" smtClean="0"/>
              <a:t>Standards (IVS)</a:t>
            </a:r>
          </a:p>
          <a:p>
            <a:pPr lvl="1"/>
            <a:r>
              <a:rPr lang="nb-NO" dirty="0" smtClean="0"/>
              <a:t>Omfatter ikke (enda) Nord-Amerika</a:t>
            </a:r>
          </a:p>
          <a:p>
            <a:pPr lvl="1"/>
            <a:r>
              <a:rPr lang="nb-NO" dirty="0" smtClean="0"/>
              <a:t>Definerer sentrale verdibegrep mv</a:t>
            </a:r>
          </a:p>
          <a:p>
            <a:pPr lvl="1"/>
            <a:r>
              <a:rPr lang="nb-NO" dirty="0" smtClean="0"/>
              <a:t>Norges takseringsforbund er medlem</a:t>
            </a:r>
          </a:p>
          <a:p>
            <a:pPr lvl="2"/>
            <a:r>
              <a:rPr lang="nb-NO" dirty="0" smtClean="0"/>
              <a:t>NTF-medlemmer er ikke forpliktet til å følge standarden</a:t>
            </a:r>
          </a:p>
          <a:p>
            <a:r>
              <a:rPr lang="nb-NO" dirty="0" smtClean="0"/>
              <a:t>European </a:t>
            </a:r>
            <a:r>
              <a:rPr lang="nb-NO" dirty="0"/>
              <a:t>Valuation </a:t>
            </a:r>
            <a:r>
              <a:rPr lang="nb-NO" dirty="0" smtClean="0"/>
              <a:t>Standards (EVS)</a:t>
            </a:r>
          </a:p>
          <a:p>
            <a:pPr lvl="1"/>
            <a:r>
              <a:rPr lang="nb-NO" dirty="0" smtClean="0"/>
              <a:t>Nært tilknyttet EU</a:t>
            </a:r>
          </a:p>
          <a:p>
            <a:pPr lvl="1"/>
            <a:r>
              <a:rPr lang="nb-NO" dirty="0"/>
              <a:t>Norges takseringsforbund er medlem</a:t>
            </a:r>
          </a:p>
          <a:p>
            <a:pPr lvl="2"/>
            <a:r>
              <a:rPr lang="nb-NO" dirty="0"/>
              <a:t>NTF-medlemmer er ikke forpliktet til å følge </a:t>
            </a:r>
            <a:r>
              <a:rPr lang="nb-NO" dirty="0" smtClean="0"/>
              <a:t>standarden</a:t>
            </a:r>
            <a:endParaRPr lang="nb-NO" dirty="0"/>
          </a:p>
        </p:txBody>
      </p:sp>
    </p:spTree>
    <p:extLst>
      <p:ext uri="{BB962C8B-B14F-4D97-AF65-F5344CB8AC3E}">
        <p14:creationId xmlns:p14="http://schemas.microsoft.com/office/powerpoint/2010/main" val="403293526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tel 1"/>
          <p:cNvSpPr>
            <a:spLocks noGrp="1"/>
          </p:cNvSpPr>
          <p:nvPr>
            <p:ph type="title"/>
          </p:nvPr>
        </p:nvSpPr>
        <p:spPr/>
        <p:txBody>
          <a:bodyPr/>
          <a:lstStyle/>
          <a:p>
            <a:r>
              <a:rPr lang="nb-NO" dirty="0" smtClean="0"/>
              <a:t>Standarder forts</a:t>
            </a:r>
            <a:endParaRPr lang="nb-NO" dirty="0"/>
          </a:p>
        </p:txBody>
      </p:sp>
      <p:sp>
        <p:nvSpPr>
          <p:cNvPr id="3" name="Plassholder for innhold 2"/>
          <p:cNvSpPr>
            <a:spLocks noGrp="1"/>
          </p:cNvSpPr>
          <p:nvPr>
            <p:ph idx="1"/>
          </p:nvPr>
        </p:nvSpPr>
        <p:spPr/>
        <p:txBody>
          <a:bodyPr/>
          <a:lstStyle/>
          <a:p>
            <a:r>
              <a:rPr lang="nb-NO" dirty="0"/>
              <a:t>RICS Professional Standard</a:t>
            </a:r>
          </a:p>
          <a:p>
            <a:pPr lvl="1"/>
            <a:r>
              <a:rPr lang="nb-NO" dirty="0"/>
              <a:t>RICS har utspring i britisk </a:t>
            </a:r>
            <a:r>
              <a:rPr lang="nb-NO" dirty="0" err="1"/>
              <a:t>surveyor</a:t>
            </a:r>
            <a:r>
              <a:rPr lang="nb-NO" dirty="0"/>
              <a:t>-miljø, men har stor utbredelse globalt</a:t>
            </a:r>
          </a:p>
          <a:p>
            <a:pPr lvl="1"/>
            <a:r>
              <a:rPr lang="nb-NO" dirty="0"/>
              <a:t>RICS-medlemmer må følge standarden</a:t>
            </a:r>
          </a:p>
          <a:p>
            <a:r>
              <a:rPr lang="nb-NO" dirty="0"/>
              <a:t>Norge har ingen egne standarder og følger i beskjeden grad internasjonale</a:t>
            </a:r>
          </a:p>
          <a:p>
            <a:pPr lvl="1"/>
            <a:r>
              <a:rPr lang="nb-NO" dirty="0"/>
              <a:t>F.eks. ingen standardisert bruk av terminologi</a:t>
            </a:r>
          </a:p>
          <a:p>
            <a:endParaRPr lang="nb-NO" dirty="0"/>
          </a:p>
        </p:txBody>
      </p:sp>
    </p:spTree>
    <p:extLst>
      <p:ext uri="{BB962C8B-B14F-4D97-AF65-F5344CB8AC3E}">
        <p14:creationId xmlns:p14="http://schemas.microsoft.com/office/powerpoint/2010/main" val="268069916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tel 1"/>
          <p:cNvSpPr>
            <a:spLocks noGrp="1"/>
          </p:cNvSpPr>
          <p:nvPr>
            <p:ph type="title"/>
          </p:nvPr>
        </p:nvSpPr>
        <p:spPr/>
        <p:txBody>
          <a:bodyPr/>
          <a:lstStyle/>
          <a:p>
            <a:r>
              <a:rPr lang="nb-NO" dirty="0" smtClean="0"/>
              <a:t>Eksempel fra IVS 101 (2017) – oppdragets omfang (</a:t>
            </a:r>
            <a:r>
              <a:rPr lang="nb-NO" dirty="0" err="1" smtClean="0"/>
              <a:t>scope</a:t>
            </a:r>
            <a:r>
              <a:rPr lang="nb-NO" dirty="0" smtClean="0"/>
              <a:t>)</a:t>
            </a:r>
            <a:endParaRPr lang="nb-NO" dirty="0"/>
          </a:p>
        </p:txBody>
      </p:sp>
      <p:sp>
        <p:nvSpPr>
          <p:cNvPr id="3" name="Plassholder for innhold 2"/>
          <p:cNvSpPr>
            <a:spLocks noGrp="1"/>
          </p:cNvSpPr>
          <p:nvPr>
            <p:ph idx="1"/>
          </p:nvPr>
        </p:nvSpPr>
        <p:spPr/>
        <p:txBody>
          <a:bodyPr>
            <a:normAutofit/>
          </a:bodyPr>
          <a:lstStyle/>
          <a:p>
            <a:pPr marL="0" indent="0">
              <a:buNone/>
            </a:pPr>
            <a:r>
              <a:rPr lang="nb-NO" dirty="0" smtClean="0"/>
              <a:t>a) Hvem </a:t>
            </a:r>
            <a:r>
              <a:rPr lang="nb-NO" dirty="0"/>
              <a:t>som verdsetter. Bekreftelse på objektivitet, uavhengighet og tilstrekkelig kompetanse når det gjelder oppdraget. </a:t>
            </a:r>
          </a:p>
          <a:p>
            <a:pPr marL="0" indent="0">
              <a:buNone/>
            </a:pPr>
            <a:r>
              <a:rPr lang="nb-NO" dirty="0"/>
              <a:t>b</a:t>
            </a:r>
            <a:r>
              <a:rPr lang="nb-NO" dirty="0" smtClean="0"/>
              <a:t>) Hvem </a:t>
            </a:r>
            <a:r>
              <a:rPr lang="nb-NO" dirty="0"/>
              <a:t>som har bestilt oppdraget. </a:t>
            </a:r>
          </a:p>
          <a:p>
            <a:pPr marL="0" indent="0">
              <a:buNone/>
            </a:pPr>
            <a:r>
              <a:rPr lang="nb-NO" dirty="0"/>
              <a:t>c</a:t>
            </a:r>
            <a:r>
              <a:rPr lang="nb-NO" dirty="0" smtClean="0"/>
              <a:t>) Eventuelle </a:t>
            </a:r>
            <a:r>
              <a:rPr lang="nb-NO" dirty="0"/>
              <a:t>andre som det er tiltenkt skal kunne bruke resultatene av oppdraget.</a:t>
            </a:r>
          </a:p>
          <a:p>
            <a:pPr marL="0" indent="0">
              <a:buNone/>
            </a:pPr>
            <a:r>
              <a:rPr lang="nb-NO" b="1" dirty="0"/>
              <a:t>d</a:t>
            </a:r>
            <a:r>
              <a:rPr lang="nb-NO" b="1" dirty="0" smtClean="0"/>
              <a:t>) Presis </a:t>
            </a:r>
            <a:r>
              <a:rPr lang="nb-NO" b="1" dirty="0"/>
              <a:t>angivelse av eiendommen som verdsettes. </a:t>
            </a:r>
          </a:p>
          <a:p>
            <a:pPr marL="0" indent="0">
              <a:buNone/>
            </a:pPr>
            <a:r>
              <a:rPr lang="nb-NO" dirty="0" smtClean="0"/>
              <a:t>e) Valutaen </a:t>
            </a:r>
            <a:r>
              <a:rPr lang="nb-NO" dirty="0"/>
              <a:t>verdien skal angis i.</a:t>
            </a:r>
          </a:p>
          <a:p>
            <a:pPr marL="0" indent="0">
              <a:buNone/>
            </a:pPr>
            <a:r>
              <a:rPr lang="nb-NO" dirty="0" smtClean="0"/>
              <a:t>f) Hensikten </a:t>
            </a:r>
            <a:r>
              <a:rPr lang="nb-NO" dirty="0"/>
              <a:t>med verdsettingen. (Pantesikkerhet, salg osv</a:t>
            </a:r>
            <a:r>
              <a:rPr lang="nb-NO" dirty="0" smtClean="0"/>
              <a:t>.)</a:t>
            </a:r>
          </a:p>
          <a:p>
            <a:pPr marL="0" indent="0">
              <a:buNone/>
            </a:pPr>
            <a:r>
              <a:rPr lang="nb-NO" dirty="0"/>
              <a:t>g) Basis for verdi</a:t>
            </a:r>
            <a:r>
              <a:rPr lang="nb-NO" dirty="0" smtClean="0"/>
              <a:t>.</a:t>
            </a:r>
            <a:endParaRPr lang="nb-NO" dirty="0"/>
          </a:p>
          <a:p>
            <a:endParaRPr lang="nb-NO" dirty="0"/>
          </a:p>
        </p:txBody>
      </p:sp>
    </p:spTree>
    <p:extLst>
      <p:ext uri="{BB962C8B-B14F-4D97-AF65-F5344CB8AC3E}">
        <p14:creationId xmlns:p14="http://schemas.microsoft.com/office/powerpoint/2010/main" val="47839740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tel 1"/>
          <p:cNvSpPr>
            <a:spLocks noGrp="1"/>
          </p:cNvSpPr>
          <p:nvPr>
            <p:ph type="title"/>
          </p:nvPr>
        </p:nvSpPr>
        <p:spPr/>
        <p:txBody>
          <a:bodyPr/>
          <a:lstStyle/>
          <a:p>
            <a:r>
              <a:rPr lang="nb-NO" dirty="0"/>
              <a:t>IVS (2017) – oppdragets omfang (</a:t>
            </a:r>
            <a:r>
              <a:rPr lang="nb-NO" dirty="0" err="1"/>
              <a:t>scope</a:t>
            </a:r>
            <a:r>
              <a:rPr lang="nb-NO" dirty="0" smtClean="0"/>
              <a:t>) (forts.)</a:t>
            </a:r>
            <a:endParaRPr lang="nb-NO" dirty="0"/>
          </a:p>
        </p:txBody>
      </p:sp>
      <p:sp>
        <p:nvSpPr>
          <p:cNvPr id="3" name="Plassholder for innhold 2"/>
          <p:cNvSpPr>
            <a:spLocks noGrp="1"/>
          </p:cNvSpPr>
          <p:nvPr>
            <p:ph idx="1"/>
          </p:nvPr>
        </p:nvSpPr>
        <p:spPr/>
        <p:txBody>
          <a:bodyPr>
            <a:normAutofit fontScale="92500" lnSpcReduction="10000"/>
          </a:bodyPr>
          <a:lstStyle/>
          <a:p>
            <a:pPr marL="0" indent="0">
              <a:buNone/>
            </a:pPr>
            <a:r>
              <a:rPr lang="nb-NO" dirty="0" smtClean="0"/>
              <a:t>h) Verditidspunktet</a:t>
            </a:r>
            <a:r>
              <a:rPr lang="nb-NO" dirty="0"/>
              <a:t>, det vil si datoen som verdien knytter seg til.</a:t>
            </a:r>
          </a:p>
          <a:p>
            <a:pPr marL="0" indent="0">
              <a:buNone/>
            </a:pPr>
            <a:r>
              <a:rPr lang="nb-NO" dirty="0" smtClean="0"/>
              <a:t>i) Beskrivelse </a:t>
            </a:r>
            <a:r>
              <a:rPr lang="nb-NO" dirty="0"/>
              <a:t>av undersøkelsene. Beskrivelse av eventuelle begrensninger i undersøkelsene som følger av avtalen med oppdragsgiver.</a:t>
            </a:r>
          </a:p>
          <a:p>
            <a:pPr marL="0" indent="0">
              <a:buNone/>
            </a:pPr>
            <a:r>
              <a:rPr lang="nb-NO" dirty="0" smtClean="0"/>
              <a:t>j) Beskrivelse </a:t>
            </a:r>
            <a:r>
              <a:rPr lang="nb-NO" dirty="0"/>
              <a:t>av hva slags informasjon verdsettingen støtter seg på. Beskrivelse av kilden til denne informasjonen.</a:t>
            </a:r>
          </a:p>
          <a:p>
            <a:pPr marL="0" indent="0">
              <a:buNone/>
            </a:pPr>
            <a:r>
              <a:rPr lang="nb-NO" b="1" dirty="0" smtClean="0"/>
              <a:t>k) Vesentlige </a:t>
            </a:r>
            <a:r>
              <a:rPr lang="nb-NO" b="1" dirty="0"/>
              <a:t>forutsetninger og eventuelle spesielle forutsetninger verdsettingen bygger på. </a:t>
            </a:r>
          </a:p>
          <a:p>
            <a:pPr marL="0" indent="0">
              <a:buNone/>
            </a:pPr>
            <a:r>
              <a:rPr lang="nb-NO" dirty="0" smtClean="0"/>
              <a:t>l) Hvilken </a:t>
            </a:r>
            <a:r>
              <a:rPr lang="nb-NO" dirty="0"/>
              <a:t>type rapport som skal utarbeides.</a:t>
            </a:r>
          </a:p>
          <a:p>
            <a:pPr marL="0" indent="0">
              <a:buNone/>
            </a:pPr>
            <a:r>
              <a:rPr lang="nb-NO" dirty="0"/>
              <a:t>m</a:t>
            </a:r>
            <a:r>
              <a:rPr lang="nb-NO" dirty="0" smtClean="0"/>
              <a:t>) Begrensninger </a:t>
            </a:r>
            <a:r>
              <a:rPr lang="nb-NO" dirty="0"/>
              <a:t>på bruk, distribusjon eller publisering.</a:t>
            </a:r>
          </a:p>
          <a:p>
            <a:pPr marL="0" indent="0">
              <a:buNone/>
            </a:pPr>
            <a:r>
              <a:rPr lang="nb-NO" dirty="0" smtClean="0"/>
              <a:t>n) Bekreftelse </a:t>
            </a:r>
            <a:r>
              <a:rPr lang="nb-NO" dirty="0"/>
              <a:t>på at verdsettingen er foretatt i samsvar med IVS-standarden.</a:t>
            </a:r>
          </a:p>
          <a:p>
            <a:endParaRPr lang="nb-NO" dirty="0"/>
          </a:p>
        </p:txBody>
      </p:sp>
    </p:spTree>
    <p:extLst>
      <p:ext uri="{BB962C8B-B14F-4D97-AF65-F5344CB8AC3E}">
        <p14:creationId xmlns:p14="http://schemas.microsoft.com/office/powerpoint/2010/main" val="135766712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tel 1"/>
          <p:cNvSpPr>
            <a:spLocks noGrp="1"/>
          </p:cNvSpPr>
          <p:nvPr>
            <p:ph type="title"/>
          </p:nvPr>
        </p:nvSpPr>
        <p:spPr/>
        <p:txBody>
          <a:bodyPr/>
          <a:lstStyle/>
          <a:p>
            <a:r>
              <a:rPr lang="nb-NO" dirty="0" smtClean="0"/>
              <a:t>IVS 103 </a:t>
            </a:r>
            <a:r>
              <a:rPr lang="nb-NO" dirty="0"/>
              <a:t>(2017) – </a:t>
            </a:r>
            <a:r>
              <a:rPr lang="nb-NO" dirty="0" smtClean="0"/>
              <a:t>rapporten</a:t>
            </a:r>
            <a:endParaRPr lang="nb-NO" dirty="0"/>
          </a:p>
        </p:txBody>
      </p:sp>
      <p:sp>
        <p:nvSpPr>
          <p:cNvPr id="3" name="Plassholder for innhold 2"/>
          <p:cNvSpPr>
            <a:spLocks noGrp="1"/>
          </p:cNvSpPr>
          <p:nvPr>
            <p:ph idx="1"/>
          </p:nvPr>
        </p:nvSpPr>
        <p:spPr/>
        <p:txBody>
          <a:bodyPr>
            <a:normAutofit fontScale="92500" lnSpcReduction="10000"/>
          </a:bodyPr>
          <a:lstStyle/>
          <a:p>
            <a:pPr marL="0" indent="0">
              <a:buNone/>
            </a:pPr>
            <a:r>
              <a:rPr lang="nb-NO" dirty="0" smtClean="0"/>
              <a:t>De </a:t>
            </a:r>
            <a:r>
              <a:rPr lang="nb-NO" dirty="0"/>
              <a:t>relevante delene av IVS 101 skal tas inn. I tillegg skal følgende tas inn i rapporten (forenklet gjengitt):</a:t>
            </a:r>
          </a:p>
          <a:p>
            <a:pPr marL="0" indent="0">
              <a:buNone/>
            </a:pPr>
            <a:r>
              <a:rPr lang="nb-NO" b="1" dirty="0" smtClean="0"/>
              <a:t>b) Hvilken </a:t>
            </a:r>
            <a:r>
              <a:rPr lang="nb-NO" b="1" dirty="0"/>
              <a:t>framgangsmåte eller hvilke framgangsmåter som er brukt for å komme fram til verdien. </a:t>
            </a:r>
          </a:p>
          <a:p>
            <a:pPr marL="0" indent="0">
              <a:buNone/>
            </a:pPr>
            <a:r>
              <a:rPr lang="nb-NO" dirty="0" smtClean="0"/>
              <a:t>c) Beskrivelse </a:t>
            </a:r>
            <a:r>
              <a:rPr lang="nb-NO" dirty="0"/>
              <a:t>av de konkrete metodene som er brukt.</a:t>
            </a:r>
          </a:p>
          <a:p>
            <a:pPr marL="0" indent="0">
              <a:buNone/>
            </a:pPr>
            <a:r>
              <a:rPr lang="nb-NO" b="1" dirty="0"/>
              <a:t>d</a:t>
            </a:r>
            <a:r>
              <a:rPr lang="nb-NO" b="1" dirty="0" smtClean="0"/>
              <a:t>) Beskrivelse </a:t>
            </a:r>
            <a:r>
              <a:rPr lang="nb-NO" b="1" dirty="0"/>
              <a:t>av de viktigste dataene som er brukt.</a:t>
            </a:r>
          </a:p>
          <a:p>
            <a:pPr marL="0" indent="0">
              <a:buNone/>
            </a:pPr>
            <a:r>
              <a:rPr lang="nb-NO" dirty="0"/>
              <a:t>e</a:t>
            </a:r>
            <a:r>
              <a:rPr lang="nb-NO" dirty="0" smtClean="0"/>
              <a:t>) Beskrivelse </a:t>
            </a:r>
            <a:r>
              <a:rPr lang="nb-NO" dirty="0"/>
              <a:t>av hvilke forutsetninger som er gjort.</a:t>
            </a:r>
          </a:p>
          <a:p>
            <a:pPr marL="0" indent="0">
              <a:buNone/>
            </a:pPr>
            <a:r>
              <a:rPr lang="nb-NO" dirty="0"/>
              <a:t>f</a:t>
            </a:r>
            <a:r>
              <a:rPr lang="nb-NO" dirty="0" smtClean="0"/>
              <a:t>) Konklusjonen(e</a:t>
            </a:r>
            <a:r>
              <a:rPr lang="nb-NO" dirty="0"/>
              <a:t>) om verdi og de viktigste begrunnelsene for konklusjonen(e).</a:t>
            </a:r>
          </a:p>
          <a:p>
            <a:pPr marL="0" indent="0">
              <a:buNone/>
            </a:pPr>
            <a:r>
              <a:rPr lang="nb-NO" dirty="0"/>
              <a:t>g</a:t>
            </a:r>
            <a:r>
              <a:rPr lang="nb-NO" dirty="0" smtClean="0"/>
              <a:t>) Datering </a:t>
            </a:r>
            <a:r>
              <a:rPr lang="nb-NO" dirty="0"/>
              <a:t>av rapporten (som kan avvike fra verditidspunktet).</a:t>
            </a:r>
          </a:p>
          <a:p>
            <a:endParaRPr lang="nb-NO" dirty="0"/>
          </a:p>
        </p:txBody>
      </p:sp>
    </p:spTree>
    <p:extLst>
      <p:ext uri="{BB962C8B-B14F-4D97-AF65-F5344CB8AC3E}">
        <p14:creationId xmlns:p14="http://schemas.microsoft.com/office/powerpoint/2010/main" val="196311091"/>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tema">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tema">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TotalTime>
  <Words>553</Words>
  <Application>Microsoft Office PowerPoint</Application>
  <PresentationFormat>Widescreen</PresentationFormat>
  <Paragraphs>56</Paragraphs>
  <Slides>7</Slides>
  <Notes>4</Notes>
  <HiddenSlides>0</HiddenSlides>
  <MMClips>0</MMClips>
  <ScaleCrop>false</ScaleCrop>
  <HeadingPairs>
    <vt:vector size="6" baseType="variant">
      <vt:variant>
        <vt:lpstr>Brukte skrifter</vt:lpstr>
      </vt:variant>
      <vt:variant>
        <vt:i4>3</vt:i4>
      </vt:variant>
      <vt:variant>
        <vt:lpstr>Tema</vt:lpstr>
      </vt:variant>
      <vt:variant>
        <vt:i4>1</vt:i4>
      </vt:variant>
      <vt:variant>
        <vt:lpstr>Lysbildetitler</vt:lpstr>
      </vt:variant>
      <vt:variant>
        <vt:i4>7</vt:i4>
      </vt:variant>
    </vt:vector>
  </HeadingPairs>
  <TitlesOfParts>
    <vt:vector size="11" baseType="lpstr">
      <vt:lpstr>Arial</vt:lpstr>
      <vt:lpstr>Calibri</vt:lpstr>
      <vt:lpstr>Calibri Light</vt:lpstr>
      <vt:lpstr>Office-tema</vt:lpstr>
      <vt:lpstr>6 Organisering</vt:lpstr>
      <vt:lpstr>6 Organisering</vt:lpstr>
      <vt:lpstr>Standarder</vt:lpstr>
      <vt:lpstr>Standarder forts</vt:lpstr>
      <vt:lpstr>Eksempel fra IVS 101 (2017) – oppdragets omfang (scope)</vt:lpstr>
      <vt:lpstr>IVS (2017) – oppdragets omfang (scope) (forts.)</vt:lpstr>
      <vt:lpstr>IVS 103 (2017) – rapporten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2 Sammenligningsmetoden</dc:title>
  <dc:creator>Sølve Bærug</dc:creator>
  <cp:lastModifiedBy>Sølve Bærug</cp:lastModifiedBy>
  <cp:revision>7</cp:revision>
  <dcterms:created xsi:type="dcterms:W3CDTF">2017-06-21T06:35:29Z</dcterms:created>
  <dcterms:modified xsi:type="dcterms:W3CDTF">2017-06-21T06:40:52Z</dcterms:modified>
</cp:coreProperties>
</file>

<file path=docProps/thumbnail.jpeg>
</file>